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0"/>
  </p:notesMasterIdLst>
  <p:handoutMasterIdLst>
    <p:handoutMasterId r:id="rId31"/>
  </p:handoutMasterIdLst>
  <p:sldIdLst>
    <p:sldId id="269" r:id="rId4"/>
    <p:sldId id="272" r:id="rId5"/>
    <p:sldId id="264" r:id="rId6"/>
    <p:sldId id="273" r:id="rId7"/>
    <p:sldId id="266" r:id="rId8"/>
    <p:sldId id="283" r:id="rId9"/>
    <p:sldId id="284" r:id="rId10"/>
    <p:sldId id="285" r:id="rId11"/>
    <p:sldId id="277" r:id="rId12"/>
    <p:sldId id="278" r:id="rId13"/>
    <p:sldId id="279" r:id="rId14"/>
    <p:sldId id="271" r:id="rId15"/>
    <p:sldId id="281" r:id="rId16"/>
    <p:sldId id="280" r:id="rId17"/>
    <p:sldId id="263" r:id="rId18"/>
    <p:sldId id="290" r:id="rId19"/>
    <p:sldId id="258" r:id="rId20"/>
    <p:sldId id="288" r:id="rId21"/>
    <p:sldId id="289" r:id="rId22"/>
    <p:sldId id="287" r:id="rId23"/>
    <p:sldId id="260" r:id="rId24"/>
    <p:sldId id="291" r:id="rId25"/>
    <p:sldId id="293" r:id="rId26"/>
    <p:sldId id="292" r:id="rId27"/>
    <p:sldId id="259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F4FAD-210A-4F84-81BB-62A5A420015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0F87EB-C70C-4E4C-B083-EDD36186491B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76200"/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около 40  млн. рублей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BD2D3-0ED5-42D3-9974-EF99F3C0F8EE}" type="parTrans" cxnId="{C27B1741-A8CE-4478-A9F8-4362DB47CD1F}">
      <dgm:prSet/>
      <dgm:spPr/>
      <dgm:t>
        <a:bodyPr/>
        <a:lstStyle/>
        <a:p>
          <a:endParaRPr lang="ru-RU"/>
        </a:p>
      </dgm:t>
    </dgm:pt>
    <dgm:pt modelId="{8516A39C-2A5C-4C74-87C9-A5DCB3015218}" type="sibTrans" cxnId="{C27B1741-A8CE-4478-A9F8-4362DB47CD1F}">
      <dgm:prSet/>
      <dgm:spPr/>
      <dgm:t>
        <a:bodyPr/>
        <a:lstStyle/>
        <a:p>
          <a:endParaRPr lang="ru-RU"/>
        </a:p>
      </dgm:t>
    </dgm:pt>
    <dgm:pt modelId="{6A97E73B-79D4-41C6-8C55-30A475B341EE}">
      <dgm:prSet phldrT="[Текст]" custT="1"/>
      <dgm:spPr/>
      <dgm:t>
        <a:bodyPr/>
        <a:lstStyle/>
        <a:p>
          <a:r>
            <a:rPr lang="ru-RU" sz="1700" dirty="0" smtClean="0"/>
            <a:t>    </a:t>
          </a:r>
          <a:endParaRPr lang="ru-RU" sz="2800" b="1" dirty="0"/>
        </a:p>
      </dgm:t>
    </dgm:pt>
    <dgm:pt modelId="{D3A36D32-50B6-4B4A-8F12-B5C2F079AD86}" type="parTrans" cxnId="{C4277D6D-90A6-48DE-AE5A-D5901574E2B1}">
      <dgm:prSet/>
      <dgm:spPr/>
      <dgm:t>
        <a:bodyPr/>
        <a:lstStyle/>
        <a:p>
          <a:endParaRPr lang="ru-RU"/>
        </a:p>
      </dgm:t>
    </dgm:pt>
    <dgm:pt modelId="{630D57F7-9CD0-49D1-A39D-8C6A2810FC6D}" type="sibTrans" cxnId="{C4277D6D-90A6-48DE-AE5A-D5901574E2B1}">
      <dgm:prSet/>
      <dgm:spPr/>
      <dgm:t>
        <a:bodyPr/>
        <a:lstStyle/>
        <a:p>
          <a:endParaRPr lang="ru-RU"/>
        </a:p>
      </dgm:t>
    </dgm:pt>
    <dgm:pt modelId="{6C5B52CF-135F-408B-BB4B-72D6419D5DB0}">
      <dgm:prSet phldrT="[Текст]" phldr="1"/>
      <dgm:spPr/>
      <dgm:t>
        <a:bodyPr/>
        <a:lstStyle/>
        <a:p>
          <a:endParaRPr lang="ru-RU" dirty="0"/>
        </a:p>
      </dgm:t>
    </dgm:pt>
    <dgm:pt modelId="{BEC57D1C-7942-47D7-8E4F-39B7AF0B377C}" type="parTrans" cxnId="{F2A7ACBD-E185-47CE-BD6E-F9025DC11D15}">
      <dgm:prSet/>
      <dgm:spPr/>
      <dgm:t>
        <a:bodyPr/>
        <a:lstStyle/>
        <a:p>
          <a:endParaRPr lang="ru-RU"/>
        </a:p>
      </dgm:t>
    </dgm:pt>
    <dgm:pt modelId="{093B166D-839B-4BF1-B4C8-DB000283F8B2}" type="sibTrans" cxnId="{F2A7ACBD-E185-47CE-BD6E-F9025DC11D15}">
      <dgm:prSet/>
      <dgm:spPr/>
      <dgm:t>
        <a:bodyPr/>
        <a:lstStyle/>
        <a:p>
          <a:endParaRPr lang="ru-RU"/>
        </a:p>
      </dgm:t>
    </dgm:pt>
    <dgm:pt modelId="{55701519-8BE8-4AF2-BCAC-71D2A76F664D}">
      <dgm:prSet phldrT="[Текст]" phldr="1"/>
      <dgm:spPr/>
      <dgm:t>
        <a:bodyPr/>
        <a:lstStyle/>
        <a:p>
          <a:endParaRPr lang="ru-RU"/>
        </a:p>
      </dgm:t>
    </dgm:pt>
    <dgm:pt modelId="{43281E65-DBAD-406F-B408-1CEBAE173B0A}" type="parTrans" cxnId="{890E5D4E-8487-43A5-A91A-0B770652A2E4}">
      <dgm:prSet/>
      <dgm:spPr/>
      <dgm:t>
        <a:bodyPr/>
        <a:lstStyle/>
        <a:p>
          <a:endParaRPr lang="ru-RU"/>
        </a:p>
      </dgm:t>
    </dgm:pt>
    <dgm:pt modelId="{7D909235-0251-4695-BBB9-F79A909CCC5A}" type="sibTrans" cxnId="{890E5D4E-8487-43A5-A91A-0B770652A2E4}">
      <dgm:prSet/>
      <dgm:spPr/>
      <dgm:t>
        <a:bodyPr/>
        <a:lstStyle/>
        <a:p>
          <a:endParaRPr lang="ru-RU"/>
        </a:p>
      </dgm:t>
    </dgm:pt>
    <dgm:pt modelId="{601F9AE3-F662-4966-9DD9-6E74BAB4393A}" type="pres">
      <dgm:prSet presAssocID="{3BAF4FAD-210A-4F84-81BB-62A5A420015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49B005-2137-4FDD-BBFA-36F2BA1042BA}" type="pres">
      <dgm:prSet presAssocID="{AB0F87EB-C70C-4E4C-B083-EDD36186491B}" presName="Parent" presStyleLbl="node1" presStyleIdx="0" presStyleCnt="2" custLinFactNeighborX="-80901" custLinFactNeighborY="4170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28A7BF64-EB44-4815-8AB6-3520F8BE2FC6}" type="pres">
      <dgm:prSet presAssocID="{6A97E73B-79D4-41C6-8C55-30A475B341EE}" presName="Accent" presStyleLbl="node1" presStyleIdx="1" presStyleCnt="2" custScaleX="66303"/>
      <dgm:spPr/>
    </dgm:pt>
    <dgm:pt modelId="{D462B3D1-F693-4882-A0D4-B97010FD3FB8}" type="pres">
      <dgm:prSet presAssocID="{6A97E73B-79D4-41C6-8C55-30A475B341EE}" presName="Image1" presStyleLbl="fgImgPlace1" presStyleIdx="0" presStyleCnt="3" custScaleX="199839"/>
      <dgm:spPr>
        <a:solidFill>
          <a:schemeClr val="accent4">
            <a:lumMod val="75000"/>
          </a:schemeClr>
        </a:solidFill>
      </dgm:spPr>
    </dgm:pt>
    <dgm:pt modelId="{18758821-BE53-4715-993F-3F7EC75DF790}" type="pres">
      <dgm:prSet presAssocID="{6A97E73B-79D4-41C6-8C55-30A475B341EE}" presName="Child1" presStyleLbl="revTx" presStyleIdx="0" presStyleCnt="3" custScaleX="111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606D3-697F-49BD-99ED-DE61AC3CA4C7}" type="pres">
      <dgm:prSet presAssocID="{6C5B52CF-135F-408B-BB4B-72D6419D5DB0}" presName="Image2" presStyleCnt="0"/>
      <dgm:spPr/>
    </dgm:pt>
    <dgm:pt modelId="{A4DA4084-1496-4BB8-AFD6-F77B882217B6}" type="pres">
      <dgm:prSet presAssocID="{6C5B52CF-135F-408B-BB4B-72D6419D5DB0}" presName="Image" presStyleLbl="fgImgPlace1" presStyleIdx="1" presStyleCnt="3" custScaleX="206975" custLinFactNeighborX="1444" custLinFactNeighborY="18503"/>
      <dgm:spPr>
        <a:solidFill>
          <a:srgbClr val="002060"/>
        </a:solidFill>
      </dgm:spPr>
    </dgm:pt>
    <dgm:pt modelId="{29A3AB1D-D05C-4B0D-BBC2-61513E0619EC}" type="pres">
      <dgm:prSet presAssocID="{6C5B52CF-135F-408B-BB4B-72D6419D5DB0}" presName="Child2" presStyleLbl="revTx" presStyleIdx="1" presStyleCnt="3" custScaleX="159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2DB14-85BC-42DA-BAF3-D6D8C4BEF04A}" type="pres">
      <dgm:prSet presAssocID="{55701519-8BE8-4AF2-BCAC-71D2A76F664D}" presName="Image3" presStyleCnt="0"/>
      <dgm:spPr/>
    </dgm:pt>
    <dgm:pt modelId="{40237A27-57FF-49EF-8713-57C28AEACA19}" type="pres">
      <dgm:prSet presAssocID="{55701519-8BE8-4AF2-BCAC-71D2A76F664D}" presName="Image" presStyleLbl="fgImgPlace1" presStyleIdx="2" presStyleCnt="3" custScaleX="201523" custLinFactNeighborX="-38" custLinFactNeighborY="46866"/>
      <dgm:spPr>
        <a:solidFill>
          <a:srgbClr val="92D050"/>
        </a:solidFill>
      </dgm:spPr>
    </dgm:pt>
    <dgm:pt modelId="{9AAFA6F5-499D-4776-8E87-2CC5B41EC0C9}" type="pres">
      <dgm:prSet presAssocID="{55701519-8BE8-4AF2-BCAC-71D2A76F664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77D6D-90A6-48DE-AE5A-D5901574E2B1}" srcId="{AB0F87EB-C70C-4E4C-B083-EDD36186491B}" destId="{6A97E73B-79D4-41C6-8C55-30A475B341EE}" srcOrd="0" destOrd="0" parTransId="{D3A36D32-50B6-4B4A-8F12-B5C2F079AD86}" sibTransId="{630D57F7-9CD0-49D1-A39D-8C6A2810FC6D}"/>
    <dgm:cxn modelId="{C27B1741-A8CE-4478-A9F8-4362DB47CD1F}" srcId="{3BAF4FAD-210A-4F84-81BB-62A5A420015B}" destId="{AB0F87EB-C70C-4E4C-B083-EDD36186491B}" srcOrd="0" destOrd="0" parTransId="{0E9BD2D3-0ED5-42D3-9974-EF99F3C0F8EE}" sibTransId="{8516A39C-2A5C-4C74-87C9-A5DCB3015218}"/>
    <dgm:cxn modelId="{890E5D4E-8487-43A5-A91A-0B770652A2E4}" srcId="{AB0F87EB-C70C-4E4C-B083-EDD36186491B}" destId="{55701519-8BE8-4AF2-BCAC-71D2A76F664D}" srcOrd="2" destOrd="0" parTransId="{43281E65-DBAD-406F-B408-1CEBAE173B0A}" sibTransId="{7D909235-0251-4695-BBB9-F79A909CCC5A}"/>
    <dgm:cxn modelId="{931E9E60-5591-4753-96FE-5A6F9B6DDD4D}" type="presOf" srcId="{3BAF4FAD-210A-4F84-81BB-62A5A420015B}" destId="{601F9AE3-F662-4966-9DD9-6E74BAB4393A}" srcOrd="0" destOrd="0" presId="urn:microsoft.com/office/officeart/2011/layout/RadialPictureList"/>
    <dgm:cxn modelId="{70FE98F3-0F4F-408E-A975-29DA3823405C}" type="presOf" srcId="{AB0F87EB-C70C-4E4C-B083-EDD36186491B}" destId="{3449B005-2137-4FDD-BBFA-36F2BA1042BA}" srcOrd="0" destOrd="0" presId="urn:microsoft.com/office/officeart/2011/layout/RadialPictureList"/>
    <dgm:cxn modelId="{16D8996A-8E36-413C-9675-6D8ED94156B6}" type="presOf" srcId="{6A97E73B-79D4-41C6-8C55-30A475B341EE}" destId="{18758821-BE53-4715-993F-3F7EC75DF790}" srcOrd="0" destOrd="0" presId="urn:microsoft.com/office/officeart/2011/layout/RadialPictureList"/>
    <dgm:cxn modelId="{F2A7ACBD-E185-47CE-BD6E-F9025DC11D15}" srcId="{AB0F87EB-C70C-4E4C-B083-EDD36186491B}" destId="{6C5B52CF-135F-408B-BB4B-72D6419D5DB0}" srcOrd="1" destOrd="0" parTransId="{BEC57D1C-7942-47D7-8E4F-39B7AF0B377C}" sibTransId="{093B166D-839B-4BF1-B4C8-DB000283F8B2}"/>
    <dgm:cxn modelId="{5DC58072-2D8C-4C74-BD73-9E26A8F3EA62}" type="presOf" srcId="{55701519-8BE8-4AF2-BCAC-71D2A76F664D}" destId="{9AAFA6F5-499D-4776-8E87-2CC5B41EC0C9}" srcOrd="0" destOrd="0" presId="urn:microsoft.com/office/officeart/2011/layout/RadialPictureList"/>
    <dgm:cxn modelId="{501F8AE4-2840-40B1-8E6E-9B17E22FAD29}" type="presOf" srcId="{6C5B52CF-135F-408B-BB4B-72D6419D5DB0}" destId="{29A3AB1D-D05C-4B0D-BBC2-61513E0619EC}" srcOrd="0" destOrd="0" presId="urn:microsoft.com/office/officeart/2011/layout/RadialPictureList"/>
    <dgm:cxn modelId="{16A77225-E063-47EB-84B6-BE21AC2A85E7}" type="presParOf" srcId="{601F9AE3-F662-4966-9DD9-6E74BAB4393A}" destId="{3449B005-2137-4FDD-BBFA-36F2BA1042BA}" srcOrd="0" destOrd="0" presId="urn:microsoft.com/office/officeart/2011/layout/RadialPictureList"/>
    <dgm:cxn modelId="{726415ED-185B-4A54-A278-EFD27948A412}" type="presParOf" srcId="{601F9AE3-F662-4966-9DD9-6E74BAB4393A}" destId="{28A7BF64-EB44-4815-8AB6-3520F8BE2FC6}" srcOrd="1" destOrd="0" presId="urn:microsoft.com/office/officeart/2011/layout/RadialPictureList"/>
    <dgm:cxn modelId="{8FDEAC96-565E-4069-81B1-84367AD6DF7F}" type="presParOf" srcId="{601F9AE3-F662-4966-9DD9-6E74BAB4393A}" destId="{D462B3D1-F693-4882-A0D4-B97010FD3FB8}" srcOrd="2" destOrd="0" presId="urn:microsoft.com/office/officeart/2011/layout/RadialPictureList"/>
    <dgm:cxn modelId="{7E205BB0-8D5A-41D2-8F7F-2594B444F1F3}" type="presParOf" srcId="{601F9AE3-F662-4966-9DD9-6E74BAB4393A}" destId="{18758821-BE53-4715-993F-3F7EC75DF790}" srcOrd="3" destOrd="0" presId="urn:microsoft.com/office/officeart/2011/layout/RadialPictureList"/>
    <dgm:cxn modelId="{61A50D2B-7DC0-423E-8023-162D3908B695}" type="presParOf" srcId="{601F9AE3-F662-4966-9DD9-6E74BAB4393A}" destId="{637606D3-697F-49BD-99ED-DE61AC3CA4C7}" srcOrd="4" destOrd="0" presId="urn:microsoft.com/office/officeart/2011/layout/RadialPictureList"/>
    <dgm:cxn modelId="{C2A62AEF-24A6-4815-9F05-F5FBE6812A3D}" type="presParOf" srcId="{637606D3-697F-49BD-99ED-DE61AC3CA4C7}" destId="{A4DA4084-1496-4BB8-AFD6-F77B882217B6}" srcOrd="0" destOrd="0" presId="urn:microsoft.com/office/officeart/2011/layout/RadialPictureList"/>
    <dgm:cxn modelId="{8686D069-1506-4963-A392-7856E638722F}" type="presParOf" srcId="{601F9AE3-F662-4966-9DD9-6E74BAB4393A}" destId="{29A3AB1D-D05C-4B0D-BBC2-61513E0619EC}" srcOrd="5" destOrd="0" presId="urn:microsoft.com/office/officeart/2011/layout/RadialPictureList"/>
    <dgm:cxn modelId="{DEF0D7D1-6F5D-47FA-974E-8ECDD7DF7B58}" type="presParOf" srcId="{601F9AE3-F662-4966-9DD9-6E74BAB4393A}" destId="{45D2DB14-85BC-42DA-BAF3-D6D8C4BEF04A}" srcOrd="6" destOrd="0" presId="urn:microsoft.com/office/officeart/2011/layout/RadialPictureList"/>
    <dgm:cxn modelId="{650306BB-A0A6-4F15-9321-AA5CB1C5FA9A}" type="presParOf" srcId="{45D2DB14-85BC-42DA-BAF3-D6D8C4BEF04A}" destId="{40237A27-57FF-49EF-8713-57C28AEACA19}" srcOrd="0" destOrd="0" presId="urn:microsoft.com/office/officeart/2011/layout/RadialPictureList"/>
    <dgm:cxn modelId="{D3F271F3-8A63-4EDB-9C3A-7CD16D88FFE9}" type="presParOf" srcId="{601F9AE3-F662-4966-9DD9-6E74BAB4393A}" destId="{9AAFA6F5-499D-4776-8E87-2CC5B41EC0C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0B233-1BED-4D50-BBDF-750C74823226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EA974-9457-4FB7-8C70-F444F441C75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Нормативно- правовое и управленческое обеспечение введения ФГОС НОО</a:t>
          </a:r>
          <a:endParaRPr lang="ru-RU" sz="24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21DCDAC-4353-423C-BAE9-C1BFF19A1336}" type="parTrans" cxnId="{2ABAA61B-DCA6-4B01-AA82-3249B9C6C947}">
      <dgm:prSet/>
      <dgm:spPr/>
      <dgm:t>
        <a:bodyPr/>
        <a:lstStyle/>
        <a:p>
          <a:endParaRPr lang="ru-RU"/>
        </a:p>
      </dgm:t>
    </dgm:pt>
    <dgm:pt modelId="{A9A500AC-A9BE-4B41-896E-72106AEC56E0}" type="sibTrans" cxnId="{2ABAA61B-DCA6-4B01-AA82-3249B9C6C947}">
      <dgm:prSet/>
      <dgm:spPr/>
      <dgm:t>
        <a:bodyPr/>
        <a:lstStyle/>
        <a:p>
          <a:endParaRPr lang="ru-RU"/>
        </a:p>
      </dgm:t>
    </dgm:pt>
    <dgm:pt modelId="{65201D35-5A60-4A23-B131-D9BD1E57783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действий по обновлению системы оценки в ходе внедрения ФГОС НОО</a:t>
          </a:r>
          <a:endParaRPr lang="ru-RU" sz="2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1AD52A-604D-4EC5-AC1A-5E8559B45A72}" type="parTrans" cxnId="{1DEFE112-08A1-4E4C-9469-F119547D2B7A}">
      <dgm:prSet/>
      <dgm:spPr/>
      <dgm:t>
        <a:bodyPr/>
        <a:lstStyle/>
        <a:p>
          <a:endParaRPr lang="ru-RU"/>
        </a:p>
      </dgm:t>
    </dgm:pt>
    <dgm:pt modelId="{233DF916-E4AA-4665-9F99-7A23C5D035C5}" type="sibTrans" cxnId="{1DEFE112-08A1-4E4C-9469-F119547D2B7A}">
      <dgm:prSet/>
      <dgm:spPr/>
      <dgm:t>
        <a:bodyPr/>
        <a:lstStyle/>
        <a:p>
          <a:endParaRPr lang="ru-RU"/>
        </a:p>
      </dgm:t>
    </dgm:pt>
    <dgm:pt modelId="{A568ECB6-0380-4674-9C6C-2204A50DF33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УУД  у обучающихся на ступени ООН</a:t>
          </a:r>
          <a:endParaRPr lang="ru-RU" sz="2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F83DFF-D74B-40D5-A2E7-D9495193C3B7}" type="parTrans" cxnId="{71A3FE94-AB67-4267-87CD-85EC7063A5DB}">
      <dgm:prSet/>
      <dgm:spPr/>
      <dgm:t>
        <a:bodyPr/>
        <a:lstStyle/>
        <a:p>
          <a:endParaRPr lang="ru-RU"/>
        </a:p>
      </dgm:t>
    </dgm:pt>
    <dgm:pt modelId="{86A830BA-98CC-46FE-BE54-2998B3B32C3E}" type="sibTrans" cxnId="{71A3FE94-AB67-4267-87CD-85EC7063A5DB}">
      <dgm:prSet/>
      <dgm:spPr/>
      <dgm:t>
        <a:bodyPr/>
        <a:lstStyle/>
        <a:p>
          <a:endParaRPr lang="ru-RU"/>
        </a:p>
      </dgm:t>
    </dgm:pt>
    <dgm:pt modelId="{BED78665-8295-45CB-879B-9A39BF33DE67}" type="pres">
      <dgm:prSet presAssocID="{7EB0B233-1BED-4D50-BBDF-750C748232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3B186-3EDF-4736-8EA2-D274D63AF527}" type="pres">
      <dgm:prSet presAssocID="{FB4EA974-9457-4FB7-8C70-F444F441C752}" presName="comp" presStyleCnt="0"/>
      <dgm:spPr/>
    </dgm:pt>
    <dgm:pt modelId="{268BCF23-6285-48E0-BC51-D9BB6A8A3702}" type="pres">
      <dgm:prSet presAssocID="{FB4EA974-9457-4FB7-8C70-F444F441C752}" presName="box" presStyleLbl="node1" presStyleIdx="0" presStyleCnt="3" custLinFactNeighborX="809" custLinFactNeighborY="-59072"/>
      <dgm:spPr/>
      <dgm:t>
        <a:bodyPr/>
        <a:lstStyle/>
        <a:p>
          <a:endParaRPr lang="ru-RU"/>
        </a:p>
      </dgm:t>
    </dgm:pt>
    <dgm:pt modelId="{8B471FDC-133C-4B82-A2E7-3616A98D022C}" type="pres">
      <dgm:prSet presAssocID="{FB4EA974-9457-4FB7-8C70-F444F441C752}" presName="img" presStyleLbl="fgImgPlace1" presStyleIdx="0" presStyleCnt="3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C6EE5E4-9F78-4DFC-B820-247FA9005987}" type="pres">
      <dgm:prSet presAssocID="{FB4EA974-9457-4FB7-8C70-F444F441C7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6712C-DC4B-4F1F-85C2-409F931FD3ED}" type="pres">
      <dgm:prSet presAssocID="{A9A500AC-A9BE-4B41-896E-72106AEC56E0}" presName="spacer" presStyleCnt="0"/>
      <dgm:spPr/>
    </dgm:pt>
    <dgm:pt modelId="{10DA6A98-0E37-46B8-B8ED-1FFD50ECCEF5}" type="pres">
      <dgm:prSet presAssocID="{65201D35-5A60-4A23-B131-D9BD1E577833}" presName="comp" presStyleCnt="0"/>
      <dgm:spPr/>
    </dgm:pt>
    <dgm:pt modelId="{C9191479-3B52-4A6B-9EF1-BD8F00F0DBC6}" type="pres">
      <dgm:prSet presAssocID="{65201D35-5A60-4A23-B131-D9BD1E577833}" presName="box" presStyleLbl="node1" presStyleIdx="1" presStyleCnt="3"/>
      <dgm:spPr/>
      <dgm:t>
        <a:bodyPr/>
        <a:lstStyle/>
        <a:p>
          <a:endParaRPr lang="ru-RU"/>
        </a:p>
      </dgm:t>
    </dgm:pt>
    <dgm:pt modelId="{A71D03EA-9CFF-4DF0-89F5-2EF8A1A1A0F8}" type="pres">
      <dgm:prSet presAssocID="{65201D35-5A60-4A23-B131-D9BD1E577833}" presName="img" presStyleLbl="fgImgPlace1" presStyleIdx="1" presStyleCnt="3" custScaleX="107233" custScaleY="169369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57DE414-D553-40AC-90CF-A4B8C5BCD961}" type="pres">
      <dgm:prSet presAssocID="{65201D35-5A60-4A23-B131-D9BD1E57783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EA603-096F-4810-93E8-27B3F5FB07A3}" type="pres">
      <dgm:prSet presAssocID="{233DF916-E4AA-4665-9F99-7A23C5D035C5}" presName="spacer" presStyleCnt="0"/>
      <dgm:spPr/>
    </dgm:pt>
    <dgm:pt modelId="{2452A677-2B1E-4480-B579-F5413F92CB41}" type="pres">
      <dgm:prSet presAssocID="{A568ECB6-0380-4674-9C6C-2204A50DF332}" presName="comp" presStyleCnt="0"/>
      <dgm:spPr/>
    </dgm:pt>
    <dgm:pt modelId="{AD5078C7-8A42-4CDB-A42D-EC40957707DA}" type="pres">
      <dgm:prSet presAssocID="{A568ECB6-0380-4674-9C6C-2204A50DF332}" presName="box" presStyleLbl="node1" presStyleIdx="2" presStyleCnt="3"/>
      <dgm:spPr/>
      <dgm:t>
        <a:bodyPr/>
        <a:lstStyle/>
        <a:p>
          <a:endParaRPr lang="ru-RU"/>
        </a:p>
      </dgm:t>
    </dgm:pt>
    <dgm:pt modelId="{1C8EB3DE-1BA7-4EA0-9F75-9365D478F8AE}" type="pres">
      <dgm:prSet presAssocID="{A568ECB6-0380-4674-9C6C-2204A50DF332}" presName="img" presStyleLbl="fgImgPlace1" presStyleIdx="2" presStyleCnt="3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BAC8612-D184-409D-80D3-EE1BFDB0E053}" type="pres">
      <dgm:prSet presAssocID="{A568ECB6-0380-4674-9C6C-2204A50DF3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7E86B-A104-469C-B385-2668D3D1B763}" type="presOf" srcId="{7EB0B233-1BED-4D50-BBDF-750C74823226}" destId="{BED78665-8295-45CB-879B-9A39BF33DE67}" srcOrd="0" destOrd="0" presId="urn:microsoft.com/office/officeart/2005/8/layout/vList4#1"/>
    <dgm:cxn modelId="{66698BBB-7DF1-42EB-B4A4-BB44B7397094}" type="presOf" srcId="{FB4EA974-9457-4FB7-8C70-F444F441C752}" destId="{8C6EE5E4-9F78-4DFC-B820-247FA9005987}" srcOrd="1" destOrd="0" presId="urn:microsoft.com/office/officeart/2005/8/layout/vList4#1"/>
    <dgm:cxn modelId="{AA866D4D-0249-446F-A611-769B7D50D7B2}" type="presOf" srcId="{A568ECB6-0380-4674-9C6C-2204A50DF332}" destId="{AD5078C7-8A42-4CDB-A42D-EC40957707DA}" srcOrd="0" destOrd="0" presId="urn:microsoft.com/office/officeart/2005/8/layout/vList4#1"/>
    <dgm:cxn modelId="{71A3FE94-AB67-4267-87CD-85EC7063A5DB}" srcId="{7EB0B233-1BED-4D50-BBDF-750C74823226}" destId="{A568ECB6-0380-4674-9C6C-2204A50DF332}" srcOrd="2" destOrd="0" parTransId="{1EF83DFF-D74B-40D5-A2E7-D9495193C3B7}" sibTransId="{86A830BA-98CC-46FE-BE54-2998B3B32C3E}"/>
    <dgm:cxn modelId="{1DEFE112-08A1-4E4C-9469-F119547D2B7A}" srcId="{7EB0B233-1BED-4D50-BBDF-750C74823226}" destId="{65201D35-5A60-4A23-B131-D9BD1E577833}" srcOrd="1" destOrd="0" parTransId="{FF1AD52A-604D-4EC5-AC1A-5E8559B45A72}" sibTransId="{233DF916-E4AA-4665-9F99-7A23C5D035C5}"/>
    <dgm:cxn modelId="{F81F2F50-6F36-4160-8A72-8889493D147E}" type="presOf" srcId="{65201D35-5A60-4A23-B131-D9BD1E577833}" destId="{C9191479-3B52-4A6B-9EF1-BD8F00F0DBC6}" srcOrd="0" destOrd="0" presId="urn:microsoft.com/office/officeart/2005/8/layout/vList4#1"/>
    <dgm:cxn modelId="{15B37CA4-0E65-4769-BD04-9A92E35DD0FA}" type="presOf" srcId="{FB4EA974-9457-4FB7-8C70-F444F441C752}" destId="{268BCF23-6285-48E0-BC51-D9BB6A8A3702}" srcOrd="0" destOrd="0" presId="urn:microsoft.com/office/officeart/2005/8/layout/vList4#1"/>
    <dgm:cxn modelId="{F9FBA718-EAE9-45E7-97F6-CCA8BB318A33}" type="presOf" srcId="{65201D35-5A60-4A23-B131-D9BD1E577833}" destId="{A57DE414-D553-40AC-90CF-A4B8C5BCD961}" srcOrd="1" destOrd="0" presId="urn:microsoft.com/office/officeart/2005/8/layout/vList4#1"/>
    <dgm:cxn modelId="{E1E0B325-928F-4ED4-9484-13A7FEFF3A7C}" type="presOf" srcId="{A568ECB6-0380-4674-9C6C-2204A50DF332}" destId="{BBAC8612-D184-409D-80D3-EE1BFDB0E053}" srcOrd="1" destOrd="0" presId="urn:microsoft.com/office/officeart/2005/8/layout/vList4#1"/>
    <dgm:cxn modelId="{2ABAA61B-DCA6-4B01-AA82-3249B9C6C947}" srcId="{7EB0B233-1BED-4D50-BBDF-750C74823226}" destId="{FB4EA974-9457-4FB7-8C70-F444F441C752}" srcOrd="0" destOrd="0" parTransId="{A21DCDAC-4353-423C-BAE9-C1BFF19A1336}" sibTransId="{A9A500AC-A9BE-4B41-896E-72106AEC56E0}"/>
    <dgm:cxn modelId="{A4160374-FCBE-4975-92BC-6CF076671FE2}" type="presParOf" srcId="{BED78665-8295-45CB-879B-9A39BF33DE67}" destId="{3F93B186-3EDF-4736-8EA2-D274D63AF527}" srcOrd="0" destOrd="0" presId="urn:microsoft.com/office/officeart/2005/8/layout/vList4#1"/>
    <dgm:cxn modelId="{6A70597F-B167-40A4-AC37-24636D762E5F}" type="presParOf" srcId="{3F93B186-3EDF-4736-8EA2-D274D63AF527}" destId="{268BCF23-6285-48E0-BC51-D9BB6A8A3702}" srcOrd="0" destOrd="0" presId="urn:microsoft.com/office/officeart/2005/8/layout/vList4#1"/>
    <dgm:cxn modelId="{70D06690-18F6-4431-A0E0-175D480ABF66}" type="presParOf" srcId="{3F93B186-3EDF-4736-8EA2-D274D63AF527}" destId="{8B471FDC-133C-4B82-A2E7-3616A98D022C}" srcOrd="1" destOrd="0" presId="urn:microsoft.com/office/officeart/2005/8/layout/vList4#1"/>
    <dgm:cxn modelId="{F17002B8-F57B-49C6-899E-BD0591067944}" type="presParOf" srcId="{3F93B186-3EDF-4736-8EA2-D274D63AF527}" destId="{8C6EE5E4-9F78-4DFC-B820-247FA9005987}" srcOrd="2" destOrd="0" presId="urn:microsoft.com/office/officeart/2005/8/layout/vList4#1"/>
    <dgm:cxn modelId="{20BC8C1A-1105-4E86-8DE2-BFCAB0AE04E2}" type="presParOf" srcId="{BED78665-8295-45CB-879B-9A39BF33DE67}" destId="{3926712C-DC4B-4F1F-85C2-409F931FD3ED}" srcOrd="1" destOrd="0" presId="urn:microsoft.com/office/officeart/2005/8/layout/vList4#1"/>
    <dgm:cxn modelId="{00D812F0-DD70-4617-9B7F-7910AFFEB47E}" type="presParOf" srcId="{BED78665-8295-45CB-879B-9A39BF33DE67}" destId="{10DA6A98-0E37-46B8-B8ED-1FFD50ECCEF5}" srcOrd="2" destOrd="0" presId="urn:microsoft.com/office/officeart/2005/8/layout/vList4#1"/>
    <dgm:cxn modelId="{ECF22D74-6A16-4603-944B-A7428D46C6D5}" type="presParOf" srcId="{10DA6A98-0E37-46B8-B8ED-1FFD50ECCEF5}" destId="{C9191479-3B52-4A6B-9EF1-BD8F00F0DBC6}" srcOrd="0" destOrd="0" presId="urn:microsoft.com/office/officeart/2005/8/layout/vList4#1"/>
    <dgm:cxn modelId="{F46B6257-B7E5-455F-936D-D3EFF2B4D5E2}" type="presParOf" srcId="{10DA6A98-0E37-46B8-B8ED-1FFD50ECCEF5}" destId="{A71D03EA-9CFF-4DF0-89F5-2EF8A1A1A0F8}" srcOrd="1" destOrd="0" presId="urn:microsoft.com/office/officeart/2005/8/layout/vList4#1"/>
    <dgm:cxn modelId="{8EA0EDB0-18CB-4BB0-B342-E285CA264DAF}" type="presParOf" srcId="{10DA6A98-0E37-46B8-B8ED-1FFD50ECCEF5}" destId="{A57DE414-D553-40AC-90CF-A4B8C5BCD961}" srcOrd="2" destOrd="0" presId="urn:microsoft.com/office/officeart/2005/8/layout/vList4#1"/>
    <dgm:cxn modelId="{79F56896-95D8-4887-BB84-16262CE408C6}" type="presParOf" srcId="{BED78665-8295-45CB-879B-9A39BF33DE67}" destId="{448EA603-096F-4810-93E8-27B3F5FB07A3}" srcOrd="3" destOrd="0" presId="urn:microsoft.com/office/officeart/2005/8/layout/vList4#1"/>
    <dgm:cxn modelId="{ACE54B62-F1E1-4652-A98C-6518AD0F1731}" type="presParOf" srcId="{BED78665-8295-45CB-879B-9A39BF33DE67}" destId="{2452A677-2B1E-4480-B579-F5413F92CB41}" srcOrd="4" destOrd="0" presId="urn:microsoft.com/office/officeart/2005/8/layout/vList4#1"/>
    <dgm:cxn modelId="{A4E3B70A-586A-4628-9A22-6A3ED13809C5}" type="presParOf" srcId="{2452A677-2B1E-4480-B579-F5413F92CB41}" destId="{AD5078C7-8A42-4CDB-A42D-EC40957707DA}" srcOrd="0" destOrd="0" presId="urn:microsoft.com/office/officeart/2005/8/layout/vList4#1"/>
    <dgm:cxn modelId="{284FF8E1-CD82-4EC3-8C10-577C582DDFFC}" type="presParOf" srcId="{2452A677-2B1E-4480-B579-F5413F92CB41}" destId="{1C8EB3DE-1BA7-4EA0-9F75-9365D478F8AE}" srcOrd="1" destOrd="0" presId="urn:microsoft.com/office/officeart/2005/8/layout/vList4#1"/>
    <dgm:cxn modelId="{A54A8FF6-0664-4001-9A5D-C2A2A5146F9C}" type="presParOf" srcId="{2452A677-2B1E-4480-B579-F5413F92CB41}" destId="{BBAC8612-D184-409D-80D3-EE1BFDB0E05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0B233-1BED-4D50-BBDF-750C74823226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EA974-9457-4FB7-8C70-F444F441C75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внеклассной и внеурочной деятельности  на ступени НОО в соответствии с ФГОС НОО</a:t>
          </a:r>
          <a:endParaRPr lang="ru-RU" sz="24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21DCDAC-4353-423C-BAE9-C1BFF19A1336}" type="parTrans" cxnId="{2ABAA61B-DCA6-4B01-AA82-3249B9C6C947}">
      <dgm:prSet/>
      <dgm:spPr/>
      <dgm:t>
        <a:bodyPr/>
        <a:lstStyle/>
        <a:p>
          <a:endParaRPr lang="ru-RU"/>
        </a:p>
      </dgm:t>
    </dgm:pt>
    <dgm:pt modelId="{A9A500AC-A9BE-4B41-896E-72106AEC56E0}" type="sibTrans" cxnId="{2ABAA61B-DCA6-4B01-AA82-3249B9C6C947}">
      <dgm:prSet/>
      <dgm:spPr/>
      <dgm:t>
        <a:bodyPr/>
        <a:lstStyle/>
        <a:p>
          <a:endParaRPr lang="ru-RU"/>
        </a:p>
      </dgm:t>
    </dgm:pt>
    <dgm:pt modelId="{65201D35-5A60-4A23-B131-D9BD1E57783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3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культуры здорового и безопасного образа жизни в </a:t>
          </a:r>
          <a:r>
            <a:rPr lang="ru-RU" sz="2300" b="1" i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соответсвии</a:t>
          </a:r>
          <a:r>
            <a:rPr lang="ru-RU" sz="23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с требованиями ФГОС НОО</a:t>
          </a:r>
          <a:endParaRPr lang="ru-RU" sz="23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1AD52A-604D-4EC5-AC1A-5E8559B45A72}" type="parTrans" cxnId="{1DEFE112-08A1-4E4C-9469-F119547D2B7A}">
      <dgm:prSet/>
      <dgm:spPr/>
      <dgm:t>
        <a:bodyPr/>
        <a:lstStyle/>
        <a:p>
          <a:endParaRPr lang="ru-RU"/>
        </a:p>
      </dgm:t>
    </dgm:pt>
    <dgm:pt modelId="{233DF916-E4AA-4665-9F99-7A23C5D035C5}" type="sibTrans" cxnId="{1DEFE112-08A1-4E4C-9469-F119547D2B7A}">
      <dgm:prSet/>
      <dgm:spPr/>
      <dgm:t>
        <a:bodyPr/>
        <a:lstStyle/>
        <a:p>
          <a:endParaRPr lang="ru-RU"/>
        </a:p>
      </dgm:t>
    </dgm:pt>
    <dgm:pt modelId="{A568ECB6-0380-4674-9C6C-2204A50DF33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Духовно- нравственное развитие, воспитание на ступени НОО</a:t>
          </a:r>
          <a:endParaRPr lang="ru-RU" sz="24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EF83DFF-D74B-40D5-A2E7-D9495193C3B7}" type="parTrans" cxnId="{71A3FE94-AB67-4267-87CD-85EC7063A5DB}">
      <dgm:prSet/>
      <dgm:spPr/>
      <dgm:t>
        <a:bodyPr/>
        <a:lstStyle/>
        <a:p>
          <a:endParaRPr lang="ru-RU"/>
        </a:p>
      </dgm:t>
    </dgm:pt>
    <dgm:pt modelId="{86A830BA-98CC-46FE-BE54-2998B3B32C3E}" type="sibTrans" cxnId="{71A3FE94-AB67-4267-87CD-85EC7063A5DB}">
      <dgm:prSet/>
      <dgm:spPr/>
      <dgm:t>
        <a:bodyPr/>
        <a:lstStyle/>
        <a:p>
          <a:endParaRPr lang="ru-RU"/>
        </a:p>
      </dgm:t>
    </dgm:pt>
    <dgm:pt modelId="{CE57E8DA-FF29-4EE1-B08A-3EED6CBBEAA3}">
      <dgm:prSet custT="1"/>
      <dgm:spPr>
        <a:solidFill>
          <a:schemeClr val="bg1"/>
        </a:solidFill>
      </dgm:spPr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информационно- образовательной среды на ступени НОО</a:t>
          </a:r>
          <a:endParaRPr lang="ru-RU" sz="2400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3CD3978-A091-45BC-B2DE-D90DAA381029}" type="parTrans" cxnId="{8CBBA92A-84A5-4286-A999-93520089E5CD}">
      <dgm:prSet/>
      <dgm:spPr/>
      <dgm:t>
        <a:bodyPr/>
        <a:lstStyle/>
        <a:p>
          <a:endParaRPr lang="ru-RU"/>
        </a:p>
      </dgm:t>
    </dgm:pt>
    <dgm:pt modelId="{DAE84880-E6CB-42E6-8426-EF506278CF32}" type="sibTrans" cxnId="{8CBBA92A-84A5-4286-A999-93520089E5CD}">
      <dgm:prSet/>
      <dgm:spPr/>
      <dgm:t>
        <a:bodyPr/>
        <a:lstStyle/>
        <a:p>
          <a:endParaRPr lang="ru-RU"/>
        </a:p>
      </dgm:t>
    </dgm:pt>
    <dgm:pt modelId="{BED78665-8295-45CB-879B-9A39BF33DE67}" type="pres">
      <dgm:prSet presAssocID="{7EB0B233-1BED-4D50-BBDF-750C748232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3B186-3EDF-4736-8EA2-D274D63AF527}" type="pres">
      <dgm:prSet presAssocID="{FB4EA974-9457-4FB7-8C70-F444F441C752}" presName="comp" presStyleCnt="0"/>
      <dgm:spPr/>
    </dgm:pt>
    <dgm:pt modelId="{268BCF23-6285-48E0-BC51-D9BB6A8A3702}" type="pres">
      <dgm:prSet presAssocID="{FB4EA974-9457-4FB7-8C70-F444F441C752}" presName="box" presStyleLbl="node1" presStyleIdx="0" presStyleCnt="4"/>
      <dgm:spPr/>
      <dgm:t>
        <a:bodyPr/>
        <a:lstStyle/>
        <a:p>
          <a:endParaRPr lang="ru-RU"/>
        </a:p>
      </dgm:t>
    </dgm:pt>
    <dgm:pt modelId="{8B471FDC-133C-4B82-A2E7-3616A98D022C}" type="pres">
      <dgm:prSet presAssocID="{FB4EA974-9457-4FB7-8C70-F444F441C752}" presName="img" presStyleLbl="fgImgPlace1" presStyleIdx="0" presStyleCnt="4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C6EE5E4-9F78-4DFC-B820-247FA9005987}" type="pres">
      <dgm:prSet presAssocID="{FB4EA974-9457-4FB7-8C70-F444F441C75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6712C-DC4B-4F1F-85C2-409F931FD3ED}" type="pres">
      <dgm:prSet presAssocID="{A9A500AC-A9BE-4B41-896E-72106AEC56E0}" presName="spacer" presStyleCnt="0"/>
      <dgm:spPr/>
    </dgm:pt>
    <dgm:pt modelId="{10DA6A98-0E37-46B8-B8ED-1FFD50ECCEF5}" type="pres">
      <dgm:prSet presAssocID="{65201D35-5A60-4A23-B131-D9BD1E577833}" presName="comp" presStyleCnt="0"/>
      <dgm:spPr/>
    </dgm:pt>
    <dgm:pt modelId="{C9191479-3B52-4A6B-9EF1-BD8F00F0DBC6}" type="pres">
      <dgm:prSet presAssocID="{65201D35-5A60-4A23-B131-D9BD1E577833}" presName="box" presStyleLbl="node1" presStyleIdx="1" presStyleCnt="4"/>
      <dgm:spPr/>
      <dgm:t>
        <a:bodyPr/>
        <a:lstStyle/>
        <a:p>
          <a:endParaRPr lang="ru-RU"/>
        </a:p>
      </dgm:t>
    </dgm:pt>
    <dgm:pt modelId="{A71D03EA-9CFF-4DF0-89F5-2EF8A1A1A0F8}" type="pres">
      <dgm:prSet presAssocID="{65201D35-5A60-4A23-B131-D9BD1E577833}" presName="img" presStyleLbl="fgImgPlace1" presStyleIdx="1" presStyleCnt="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A57DE414-D553-40AC-90CF-A4B8C5BCD961}" type="pres">
      <dgm:prSet presAssocID="{65201D35-5A60-4A23-B131-D9BD1E57783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EA603-096F-4810-93E8-27B3F5FB07A3}" type="pres">
      <dgm:prSet presAssocID="{233DF916-E4AA-4665-9F99-7A23C5D035C5}" presName="spacer" presStyleCnt="0"/>
      <dgm:spPr/>
    </dgm:pt>
    <dgm:pt modelId="{2452A677-2B1E-4480-B579-F5413F92CB41}" type="pres">
      <dgm:prSet presAssocID="{A568ECB6-0380-4674-9C6C-2204A50DF332}" presName="comp" presStyleCnt="0"/>
      <dgm:spPr/>
    </dgm:pt>
    <dgm:pt modelId="{AD5078C7-8A42-4CDB-A42D-EC40957707DA}" type="pres">
      <dgm:prSet presAssocID="{A568ECB6-0380-4674-9C6C-2204A50DF332}" presName="box" presStyleLbl="node1" presStyleIdx="2" presStyleCnt="4"/>
      <dgm:spPr/>
      <dgm:t>
        <a:bodyPr/>
        <a:lstStyle/>
        <a:p>
          <a:endParaRPr lang="ru-RU"/>
        </a:p>
      </dgm:t>
    </dgm:pt>
    <dgm:pt modelId="{1C8EB3DE-1BA7-4EA0-9F75-9365D478F8AE}" type="pres">
      <dgm:prSet presAssocID="{A568ECB6-0380-4674-9C6C-2204A50DF332}" presName="img" presStyleLbl="fgImgPlace1" presStyleIdx="2" presStyleCnt="4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BAC8612-D184-409D-80D3-EE1BFDB0E053}" type="pres">
      <dgm:prSet presAssocID="{A568ECB6-0380-4674-9C6C-2204A50DF33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C0350-B4A2-4351-B79D-5426D100264D}" type="pres">
      <dgm:prSet presAssocID="{86A830BA-98CC-46FE-BE54-2998B3B32C3E}" presName="spacer" presStyleCnt="0"/>
      <dgm:spPr/>
    </dgm:pt>
    <dgm:pt modelId="{94F0522C-4C04-4D69-9626-D43D6D5570F4}" type="pres">
      <dgm:prSet presAssocID="{CE57E8DA-FF29-4EE1-B08A-3EED6CBBEAA3}" presName="comp" presStyleCnt="0"/>
      <dgm:spPr/>
    </dgm:pt>
    <dgm:pt modelId="{2A95A5CB-1A54-43F5-80ED-E5A63832B654}" type="pres">
      <dgm:prSet presAssocID="{CE57E8DA-FF29-4EE1-B08A-3EED6CBBEAA3}" presName="box" presStyleLbl="node1" presStyleIdx="3" presStyleCnt="4"/>
      <dgm:spPr/>
      <dgm:t>
        <a:bodyPr/>
        <a:lstStyle/>
        <a:p>
          <a:endParaRPr lang="ru-RU"/>
        </a:p>
      </dgm:t>
    </dgm:pt>
    <dgm:pt modelId="{954DD430-5E6C-4207-92D9-BF04AD39B1D0}" type="pres">
      <dgm:prSet presAssocID="{CE57E8DA-FF29-4EE1-B08A-3EED6CBBEAA3}" presName="img" presStyleLbl="fgImgPlace1" presStyleIdx="3" presStyleCnt="4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E6B4246-C945-44C1-B153-B9802A81BE40}" type="pres">
      <dgm:prSet presAssocID="{CE57E8DA-FF29-4EE1-B08A-3EED6CBBEA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9F6E7-4E27-4E54-8176-6CEDD1E6BBBA}" type="presOf" srcId="{7EB0B233-1BED-4D50-BBDF-750C74823226}" destId="{BED78665-8295-45CB-879B-9A39BF33DE67}" srcOrd="0" destOrd="0" presId="urn:microsoft.com/office/officeart/2005/8/layout/vList4#2"/>
    <dgm:cxn modelId="{B46916A6-0025-413C-9CF9-2637075CEB8D}" type="presOf" srcId="{CE57E8DA-FF29-4EE1-B08A-3EED6CBBEAA3}" destId="{2A95A5CB-1A54-43F5-80ED-E5A63832B654}" srcOrd="0" destOrd="0" presId="urn:microsoft.com/office/officeart/2005/8/layout/vList4#2"/>
    <dgm:cxn modelId="{2ABAA61B-DCA6-4B01-AA82-3249B9C6C947}" srcId="{7EB0B233-1BED-4D50-BBDF-750C74823226}" destId="{FB4EA974-9457-4FB7-8C70-F444F441C752}" srcOrd="0" destOrd="0" parTransId="{A21DCDAC-4353-423C-BAE9-C1BFF19A1336}" sibTransId="{A9A500AC-A9BE-4B41-896E-72106AEC56E0}"/>
    <dgm:cxn modelId="{A5F762CA-3A8B-41E1-BDCE-8AD7956560BD}" type="presOf" srcId="{A568ECB6-0380-4674-9C6C-2204A50DF332}" destId="{BBAC8612-D184-409D-80D3-EE1BFDB0E053}" srcOrd="1" destOrd="0" presId="urn:microsoft.com/office/officeart/2005/8/layout/vList4#2"/>
    <dgm:cxn modelId="{CC54E9E8-BAAE-49B3-A6AB-E4B9DFF7CFB6}" type="presOf" srcId="{A568ECB6-0380-4674-9C6C-2204A50DF332}" destId="{AD5078C7-8A42-4CDB-A42D-EC40957707DA}" srcOrd="0" destOrd="0" presId="urn:microsoft.com/office/officeart/2005/8/layout/vList4#2"/>
    <dgm:cxn modelId="{8CBBA92A-84A5-4286-A999-93520089E5CD}" srcId="{7EB0B233-1BED-4D50-BBDF-750C74823226}" destId="{CE57E8DA-FF29-4EE1-B08A-3EED6CBBEAA3}" srcOrd="3" destOrd="0" parTransId="{83CD3978-A091-45BC-B2DE-D90DAA381029}" sibTransId="{DAE84880-E6CB-42E6-8426-EF506278CF32}"/>
    <dgm:cxn modelId="{FBB8EBAE-7B09-418A-92C4-65AE07E44EF9}" type="presOf" srcId="{CE57E8DA-FF29-4EE1-B08A-3EED6CBBEAA3}" destId="{CE6B4246-C945-44C1-B153-B9802A81BE40}" srcOrd="1" destOrd="0" presId="urn:microsoft.com/office/officeart/2005/8/layout/vList4#2"/>
    <dgm:cxn modelId="{C9A21ADC-6236-4E0D-931B-67E4098F64BB}" type="presOf" srcId="{FB4EA974-9457-4FB7-8C70-F444F441C752}" destId="{8C6EE5E4-9F78-4DFC-B820-247FA9005987}" srcOrd="1" destOrd="0" presId="urn:microsoft.com/office/officeart/2005/8/layout/vList4#2"/>
    <dgm:cxn modelId="{A21DCC6F-66CA-439C-9F42-D174B85E870C}" type="presOf" srcId="{65201D35-5A60-4A23-B131-D9BD1E577833}" destId="{A57DE414-D553-40AC-90CF-A4B8C5BCD961}" srcOrd="1" destOrd="0" presId="urn:microsoft.com/office/officeart/2005/8/layout/vList4#2"/>
    <dgm:cxn modelId="{71A3FE94-AB67-4267-87CD-85EC7063A5DB}" srcId="{7EB0B233-1BED-4D50-BBDF-750C74823226}" destId="{A568ECB6-0380-4674-9C6C-2204A50DF332}" srcOrd="2" destOrd="0" parTransId="{1EF83DFF-D74B-40D5-A2E7-D9495193C3B7}" sibTransId="{86A830BA-98CC-46FE-BE54-2998B3B32C3E}"/>
    <dgm:cxn modelId="{1DEFE112-08A1-4E4C-9469-F119547D2B7A}" srcId="{7EB0B233-1BED-4D50-BBDF-750C74823226}" destId="{65201D35-5A60-4A23-B131-D9BD1E577833}" srcOrd="1" destOrd="0" parTransId="{FF1AD52A-604D-4EC5-AC1A-5E8559B45A72}" sibTransId="{233DF916-E4AA-4665-9F99-7A23C5D035C5}"/>
    <dgm:cxn modelId="{4F12075C-5E9D-4B1C-94D6-547A820AD85B}" type="presOf" srcId="{65201D35-5A60-4A23-B131-D9BD1E577833}" destId="{C9191479-3B52-4A6B-9EF1-BD8F00F0DBC6}" srcOrd="0" destOrd="0" presId="urn:microsoft.com/office/officeart/2005/8/layout/vList4#2"/>
    <dgm:cxn modelId="{DA8118EE-AA08-4014-8DA5-629CB5D38565}" type="presOf" srcId="{FB4EA974-9457-4FB7-8C70-F444F441C752}" destId="{268BCF23-6285-48E0-BC51-D9BB6A8A3702}" srcOrd="0" destOrd="0" presId="urn:microsoft.com/office/officeart/2005/8/layout/vList4#2"/>
    <dgm:cxn modelId="{E68AD6C0-8B0D-4939-86EA-C53BE5C7F7BF}" type="presParOf" srcId="{BED78665-8295-45CB-879B-9A39BF33DE67}" destId="{3F93B186-3EDF-4736-8EA2-D274D63AF527}" srcOrd="0" destOrd="0" presId="urn:microsoft.com/office/officeart/2005/8/layout/vList4#2"/>
    <dgm:cxn modelId="{D1A79D1D-A438-46DE-A038-EB98ED870604}" type="presParOf" srcId="{3F93B186-3EDF-4736-8EA2-D274D63AF527}" destId="{268BCF23-6285-48E0-BC51-D9BB6A8A3702}" srcOrd="0" destOrd="0" presId="urn:microsoft.com/office/officeart/2005/8/layout/vList4#2"/>
    <dgm:cxn modelId="{341821D9-73E7-417E-AD26-1A575B2AA860}" type="presParOf" srcId="{3F93B186-3EDF-4736-8EA2-D274D63AF527}" destId="{8B471FDC-133C-4B82-A2E7-3616A98D022C}" srcOrd="1" destOrd="0" presId="urn:microsoft.com/office/officeart/2005/8/layout/vList4#2"/>
    <dgm:cxn modelId="{0557E76E-F36A-4CEF-AD66-F9D4B42855F1}" type="presParOf" srcId="{3F93B186-3EDF-4736-8EA2-D274D63AF527}" destId="{8C6EE5E4-9F78-4DFC-B820-247FA9005987}" srcOrd="2" destOrd="0" presId="urn:microsoft.com/office/officeart/2005/8/layout/vList4#2"/>
    <dgm:cxn modelId="{7125E92A-FA9D-443D-BDDE-0E31C9DC66A9}" type="presParOf" srcId="{BED78665-8295-45CB-879B-9A39BF33DE67}" destId="{3926712C-DC4B-4F1F-85C2-409F931FD3ED}" srcOrd="1" destOrd="0" presId="urn:microsoft.com/office/officeart/2005/8/layout/vList4#2"/>
    <dgm:cxn modelId="{9CA49AD6-5871-476F-A14F-D09342852276}" type="presParOf" srcId="{BED78665-8295-45CB-879B-9A39BF33DE67}" destId="{10DA6A98-0E37-46B8-B8ED-1FFD50ECCEF5}" srcOrd="2" destOrd="0" presId="urn:microsoft.com/office/officeart/2005/8/layout/vList4#2"/>
    <dgm:cxn modelId="{A43554B7-2BA9-4600-9C47-9B30DB8BD7BF}" type="presParOf" srcId="{10DA6A98-0E37-46B8-B8ED-1FFD50ECCEF5}" destId="{C9191479-3B52-4A6B-9EF1-BD8F00F0DBC6}" srcOrd="0" destOrd="0" presId="urn:microsoft.com/office/officeart/2005/8/layout/vList4#2"/>
    <dgm:cxn modelId="{2389B4B2-FBAA-4189-BFBE-14F6CE9B3593}" type="presParOf" srcId="{10DA6A98-0E37-46B8-B8ED-1FFD50ECCEF5}" destId="{A71D03EA-9CFF-4DF0-89F5-2EF8A1A1A0F8}" srcOrd="1" destOrd="0" presId="urn:microsoft.com/office/officeart/2005/8/layout/vList4#2"/>
    <dgm:cxn modelId="{64917E10-DFFE-496A-B4C1-00B8B6983A22}" type="presParOf" srcId="{10DA6A98-0E37-46B8-B8ED-1FFD50ECCEF5}" destId="{A57DE414-D553-40AC-90CF-A4B8C5BCD961}" srcOrd="2" destOrd="0" presId="urn:microsoft.com/office/officeart/2005/8/layout/vList4#2"/>
    <dgm:cxn modelId="{D62979C2-68FF-4957-A0D6-15E6461DA61B}" type="presParOf" srcId="{BED78665-8295-45CB-879B-9A39BF33DE67}" destId="{448EA603-096F-4810-93E8-27B3F5FB07A3}" srcOrd="3" destOrd="0" presId="urn:microsoft.com/office/officeart/2005/8/layout/vList4#2"/>
    <dgm:cxn modelId="{53A27262-E35B-4535-B956-BF036131BCEB}" type="presParOf" srcId="{BED78665-8295-45CB-879B-9A39BF33DE67}" destId="{2452A677-2B1E-4480-B579-F5413F92CB41}" srcOrd="4" destOrd="0" presId="urn:microsoft.com/office/officeart/2005/8/layout/vList4#2"/>
    <dgm:cxn modelId="{39D2CB3C-E5E6-4B78-932A-225E97ED3BA1}" type="presParOf" srcId="{2452A677-2B1E-4480-B579-F5413F92CB41}" destId="{AD5078C7-8A42-4CDB-A42D-EC40957707DA}" srcOrd="0" destOrd="0" presId="urn:microsoft.com/office/officeart/2005/8/layout/vList4#2"/>
    <dgm:cxn modelId="{2109F9E3-9A65-4F91-A733-779DCC8628DC}" type="presParOf" srcId="{2452A677-2B1E-4480-B579-F5413F92CB41}" destId="{1C8EB3DE-1BA7-4EA0-9F75-9365D478F8AE}" srcOrd="1" destOrd="0" presId="urn:microsoft.com/office/officeart/2005/8/layout/vList4#2"/>
    <dgm:cxn modelId="{916F2107-C3AF-4832-A79D-7A1316D105B9}" type="presParOf" srcId="{2452A677-2B1E-4480-B579-F5413F92CB41}" destId="{BBAC8612-D184-409D-80D3-EE1BFDB0E053}" srcOrd="2" destOrd="0" presId="urn:microsoft.com/office/officeart/2005/8/layout/vList4#2"/>
    <dgm:cxn modelId="{846E4484-663B-46E6-98C1-1567773298A3}" type="presParOf" srcId="{BED78665-8295-45CB-879B-9A39BF33DE67}" destId="{C04C0350-B4A2-4351-B79D-5426D100264D}" srcOrd="5" destOrd="0" presId="urn:microsoft.com/office/officeart/2005/8/layout/vList4#2"/>
    <dgm:cxn modelId="{889E2CF5-224F-4006-8A55-C40FAC9F602F}" type="presParOf" srcId="{BED78665-8295-45CB-879B-9A39BF33DE67}" destId="{94F0522C-4C04-4D69-9626-D43D6D5570F4}" srcOrd="6" destOrd="0" presId="urn:microsoft.com/office/officeart/2005/8/layout/vList4#2"/>
    <dgm:cxn modelId="{646C2AB1-9142-46A1-89DD-9AC8C328918F}" type="presParOf" srcId="{94F0522C-4C04-4D69-9626-D43D6D5570F4}" destId="{2A95A5CB-1A54-43F5-80ED-E5A63832B654}" srcOrd="0" destOrd="0" presId="urn:microsoft.com/office/officeart/2005/8/layout/vList4#2"/>
    <dgm:cxn modelId="{8B799C74-2004-456E-84E8-84ECF8A4573E}" type="presParOf" srcId="{94F0522C-4C04-4D69-9626-D43D6D5570F4}" destId="{954DD430-5E6C-4207-92D9-BF04AD39B1D0}" srcOrd="1" destOrd="0" presId="urn:microsoft.com/office/officeart/2005/8/layout/vList4#2"/>
    <dgm:cxn modelId="{E40EFCC8-79C8-46FA-AB16-39D1B6A32953}" type="presParOf" srcId="{94F0522C-4C04-4D69-9626-D43D6D5570F4}" destId="{CE6B4246-C945-44C1-B153-B9802A81BE4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718452-FE37-4BDB-AA1B-F22076D75B86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5BBCB950-71C4-4299-8513-2CA1BD1F3FAD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Ярмарка </a:t>
          </a:r>
        </a:p>
        <a:p>
          <a:r>
            <a:rPr lang="ru-R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«Педагогический навигатор»</a:t>
          </a:r>
          <a:endParaRPr lang="ru-RU" sz="24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DB363-A9DA-4152-8740-0F0065C3C611}" type="parTrans" cxnId="{3A172AD9-8D78-41E5-817A-A9FF114D1DBC}">
      <dgm:prSet/>
      <dgm:spPr/>
      <dgm:t>
        <a:bodyPr/>
        <a:lstStyle/>
        <a:p>
          <a:endParaRPr lang="ru-RU"/>
        </a:p>
      </dgm:t>
    </dgm:pt>
    <dgm:pt modelId="{A0570192-3837-41DB-9EF6-416F6F29E5E0}" type="sibTrans" cxnId="{3A172AD9-8D78-41E5-817A-A9FF114D1DBC}">
      <dgm:prSet/>
      <dgm:spPr/>
      <dgm:t>
        <a:bodyPr/>
        <a:lstStyle/>
        <a:p>
          <a:endParaRPr lang="ru-RU"/>
        </a:p>
      </dgm:t>
    </dgm:pt>
    <dgm:pt modelId="{471BB8A2-9357-47E8-A1CB-34D1FD3A0CCD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«Современный урок, внеурочное занятие»</a:t>
          </a:r>
          <a:endParaRPr lang="ru-RU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23D0C-6C1F-497E-A6BD-A1D7E7CB33CD}" type="parTrans" cxnId="{8AEFF855-92B7-498A-9485-57231AB1629E}">
      <dgm:prSet/>
      <dgm:spPr/>
      <dgm:t>
        <a:bodyPr/>
        <a:lstStyle/>
        <a:p>
          <a:endParaRPr lang="ru-RU"/>
        </a:p>
      </dgm:t>
    </dgm:pt>
    <dgm:pt modelId="{31FB4599-DD87-423F-A910-99ADA99C56B0}" type="sibTrans" cxnId="{8AEFF855-92B7-498A-9485-57231AB1629E}">
      <dgm:prSet/>
      <dgm:spPr/>
      <dgm:t>
        <a:bodyPr/>
        <a:lstStyle/>
        <a:p>
          <a:endParaRPr lang="ru-RU"/>
        </a:p>
      </dgm:t>
    </dgm:pt>
    <dgm:pt modelId="{6E2814F7-A006-4F80-8EF6-A9D9639FD2AC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Презентация «Новое воспитание нового поколения»</a:t>
          </a:r>
          <a:endParaRPr lang="ru-RU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96502-46C3-4226-B727-5004B8F36F28}" type="parTrans" cxnId="{D2B71530-6A05-4873-8D7A-B0CAEE30BF2A}">
      <dgm:prSet/>
      <dgm:spPr/>
      <dgm:t>
        <a:bodyPr/>
        <a:lstStyle/>
        <a:p>
          <a:endParaRPr lang="ru-RU"/>
        </a:p>
      </dgm:t>
    </dgm:pt>
    <dgm:pt modelId="{9A8076B2-F1DB-4891-8A08-16367064AD50}" type="sibTrans" cxnId="{D2B71530-6A05-4873-8D7A-B0CAEE30BF2A}">
      <dgm:prSet/>
      <dgm:spPr/>
      <dgm:t>
        <a:bodyPr/>
        <a:lstStyle/>
        <a:p>
          <a:endParaRPr lang="ru-RU"/>
        </a:p>
      </dgm:t>
    </dgm:pt>
    <dgm:pt modelId="{C5BAE00C-910B-4C24-9C0E-387BFF70539D}">
      <dgm:prSet custT="1"/>
      <dgm:spPr/>
      <dgm:t>
        <a:bodyPr/>
        <a:lstStyle/>
        <a:p>
          <a:r>
            <a:rPr lang="ru-RU" sz="2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Дискуссионные  площадки </a:t>
          </a:r>
        </a:p>
        <a:p>
          <a:r>
            <a:rPr lang="ru-RU" sz="2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«Преемственность в образовании»</a:t>
          </a:r>
          <a:endParaRPr lang="ru-RU" sz="22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A5D32-CBE5-4AEF-B797-2D7CC5CC10CC}" type="parTrans" cxnId="{E0C94D76-042C-4758-B943-2DFEE0CE1440}">
      <dgm:prSet/>
      <dgm:spPr/>
      <dgm:t>
        <a:bodyPr/>
        <a:lstStyle/>
        <a:p>
          <a:endParaRPr lang="ru-RU"/>
        </a:p>
      </dgm:t>
    </dgm:pt>
    <dgm:pt modelId="{DD99F2B7-F0B8-464D-8EC4-7F9260505368}" type="sibTrans" cxnId="{E0C94D76-042C-4758-B943-2DFEE0CE1440}">
      <dgm:prSet/>
      <dgm:spPr/>
      <dgm:t>
        <a:bodyPr/>
        <a:lstStyle/>
        <a:p>
          <a:endParaRPr lang="ru-RU"/>
        </a:p>
      </dgm:t>
    </dgm:pt>
    <dgm:pt modelId="{022092DF-E60B-43DB-9485-D5CEE8C8608E}">
      <dgm:prSet custT="1"/>
      <dgm:spPr/>
      <dgm:t>
        <a:bodyPr/>
        <a:lstStyle/>
        <a:p>
          <a:r>
            <a:rPr lang="ru-RU" sz="2200" b="1" i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Педклуб</a:t>
          </a:r>
          <a:r>
            <a:rPr lang="ru-RU" sz="22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«Современный учитель- современному ученику»</a:t>
          </a:r>
          <a:endParaRPr lang="ru-RU" sz="22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35D04-8243-40FE-9591-766D53529185}" type="parTrans" cxnId="{584AC301-E217-4BB6-BFDA-EE4B9568BCE6}">
      <dgm:prSet/>
      <dgm:spPr/>
      <dgm:t>
        <a:bodyPr/>
        <a:lstStyle/>
        <a:p>
          <a:endParaRPr lang="ru-RU"/>
        </a:p>
      </dgm:t>
    </dgm:pt>
    <dgm:pt modelId="{38F1CB66-259F-47C6-96CA-D8D96A0FFAE9}" type="sibTrans" cxnId="{584AC301-E217-4BB6-BFDA-EE4B9568BCE6}">
      <dgm:prSet/>
      <dgm:spPr/>
      <dgm:t>
        <a:bodyPr/>
        <a:lstStyle/>
        <a:p>
          <a:endParaRPr lang="ru-RU"/>
        </a:p>
      </dgm:t>
    </dgm:pt>
    <dgm:pt modelId="{4EAB81AE-D0FE-4637-960E-4820D44E6CD1}" type="pres">
      <dgm:prSet presAssocID="{55718452-FE37-4BDB-AA1B-F22076D75B86}" presName="linearFlow" presStyleCnt="0">
        <dgm:presLayoutVars>
          <dgm:dir/>
          <dgm:resizeHandles val="exact"/>
        </dgm:presLayoutVars>
      </dgm:prSet>
      <dgm:spPr/>
    </dgm:pt>
    <dgm:pt modelId="{BC0A4038-2461-465A-BD41-C2670CC2476E}" type="pres">
      <dgm:prSet presAssocID="{5BBCB950-71C4-4299-8513-2CA1BD1F3FAD}" presName="composite" presStyleCnt="0"/>
      <dgm:spPr/>
    </dgm:pt>
    <dgm:pt modelId="{386A1613-04BA-4BEC-B802-27D459DA41A4}" type="pres">
      <dgm:prSet presAssocID="{5BBCB950-71C4-4299-8513-2CA1BD1F3FAD}" presName="imgShp" presStyleLbl="fgImgPlace1" presStyleIdx="0" presStyleCnt="5" custScaleX="237904"/>
      <dgm:spPr>
        <a:solidFill>
          <a:srgbClr val="FFC000"/>
        </a:solidFill>
      </dgm:spPr>
    </dgm:pt>
    <dgm:pt modelId="{F92A8634-CCB3-43CA-A255-1CE3E6909D77}" type="pres">
      <dgm:prSet presAssocID="{5BBCB950-71C4-4299-8513-2CA1BD1F3FA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DC28D-C402-4C5F-A7A5-8DC99EC4DA99}" type="pres">
      <dgm:prSet presAssocID="{A0570192-3837-41DB-9EF6-416F6F29E5E0}" presName="spacing" presStyleCnt="0"/>
      <dgm:spPr/>
    </dgm:pt>
    <dgm:pt modelId="{49729E3F-239A-42AA-A277-F1CA16D06DAD}" type="pres">
      <dgm:prSet presAssocID="{022092DF-E60B-43DB-9485-D5CEE8C8608E}" presName="composite" presStyleCnt="0"/>
      <dgm:spPr/>
    </dgm:pt>
    <dgm:pt modelId="{FAFCCD6B-A2C0-494B-A2BB-7315B4B4DA0C}" type="pres">
      <dgm:prSet presAssocID="{022092DF-E60B-43DB-9485-D5CEE8C8608E}" presName="imgShp" presStyleLbl="fgImgPlace1" presStyleIdx="1" presStyleCnt="5" custScaleX="244937"/>
      <dgm:spPr>
        <a:solidFill>
          <a:srgbClr val="FFC000"/>
        </a:solidFill>
      </dgm:spPr>
    </dgm:pt>
    <dgm:pt modelId="{BA7DE2D4-8D39-45CC-83C2-D0497A047FF8}" type="pres">
      <dgm:prSet presAssocID="{022092DF-E60B-43DB-9485-D5CEE8C8608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D4C0C-3FC2-4398-B4D3-2A2BE9F7F519}" type="pres">
      <dgm:prSet presAssocID="{38F1CB66-259F-47C6-96CA-D8D96A0FFAE9}" presName="spacing" presStyleCnt="0"/>
      <dgm:spPr/>
    </dgm:pt>
    <dgm:pt modelId="{169E8983-60D8-423C-B3FD-2ACD0D5C2B8D}" type="pres">
      <dgm:prSet presAssocID="{471BB8A2-9357-47E8-A1CB-34D1FD3A0CCD}" presName="composite" presStyleCnt="0"/>
      <dgm:spPr/>
    </dgm:pt>
    <dgm:pt modelId="{CF0E21F4-030A-4B1B-8220-EE693E3C92EF}" type="pres">
      <dgm:prSet presAssocID="{471BB8A2-9357-47E8-A1CB-34D1FD3A0CCD}" presName="imgShp" presStyleLbl="fgImgPlace1" presStyleIdx="2" presStyleCnt="5" custScaleX="24563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7498329-4DAC-4168-BF21-DE9D9E310865}" type="pres">
      <dgm:prSet presAssocID="{471BB8A2-9357-47E8-A1CB-34D1FD3A0CC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55039-887D-4AFF-B618-BF1E8BC1566F}" type="pres">
      <dgm:prSet presAssocID="{31FB4599-DD87-423F-A910-99ADA99C56B0}" presName="spacing" presStyleCnt="0"/>
      <dgm:spPr/>
    </dgm:pt>
    <dgm:pt modelId="{85942AD1-6930-4627-95A4-26E957198B88}" type="pres">
      <dgm:prSet presAssocID="{6E2814F7-A006-4F80-8EF6-A9D9639FD2AC}" presName="composite" presStyleCnt="0"/>
      <dgm:spPr/>
    </dgm:pt>
    <dgm:pt modelId="{9AEB7520-23D6-445F-B438-EAA61244FF79}" type="pres">
      <dgm:prSet presAssocID="{6E2814F7-A006-4F80-8EF6-A9D9639FD2AC}" presName="imgShp" presStyleLbl="fgImgPlace1" presStyleIdx="3" presStyleCnt="5" custScaleX="245636"/>
      <dgm:spPr>
        <a:solidFill>
          <a:srgbClr val="FFC000"/>
        </a:solidFill>
      </dgm:spPr>
    </dgm:pt>
    <dgm:pt modelId="{CE1C63D0-3A72-45CB-98C3-D20B5E7298AE}" type="pres">
      <dgm:prSet presAssocID="{6E2814F7-A006-4F80-8EF6-A9D9639FD2A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07A43-7063-40A3-9979-E27422D956C1}" type="pres">
      <dgm:prSet presAssocID="{9A8076B2-F1DB-4891-8A08-16367064AD50}" presName="spacing" presStyleCnt="0"/>
      <dgm:spPr/>
    </dgm:pt>
    <dgm:pt modelId="{1BF143BA-7601-4023-8D80-96E3BE0293D1}" type="pres">
      <dgm:prSet presAssocID="{C5BAE00C-910B-4C24-9C0E-387BFF70539D}" presName="composite" presStyleCnt="0"/>
      <dgm:spPr/>
    </dgm:pt>
    <dgm:pt modelId="{EA6EA8B0-CC3C-42B9-93EB-774170B69FDB}" type="pres">
      <dgm:prSet presAssocID="{C5BAE00C-910B-4C24-9C0E-387BFF70539D}" presName="imgShp" presStyleLbl="fgImgPlace1" presStyleIdx="4" presStyleCnt="5" custScaleX="245636"/>
      <dgm:spPr>
        <a:solidFill>
          <a:srgbClr val="FFC000"/>
        </a:solidFill>
      </dgm:spPr>
    </dgm:pt>
    <dgm:pt modelId="{7F33CA7A-FA78-4669-9AE2-3EE51C7F5274}" type="pres">
      <dgm:prSet presAssocID="{C5BAE00C-910B-4C24-9C0E-387BFF70539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FEFFC-DF7C-4401-A749-B2EC3ED99212}" type="presOf" srcId="{471BB8A2-9357-47E8-A1CB-34D1FD3A0CCD}" destId="{37498329-4DAC-4168-BF21-DE9D9E310865}" srcOrd="0" destOrd="0" presId="urn:microsoft.com/office/officeart/2005/8/layout/vList3"/>
    <dgm:cxn modelId="{E0C94D76-042C-4758-B943-2DFEE0CE1440}" srcId="{55718452-FE37-4BDB-AA1B-F22076D75B86}" destId="{C5BAE00C-910B-4C24-9C0E-387BFF70539D}" srcOrd="4" destOrd="0" parTransId="{991A5D32-CBE5-4AEF-B797-2D7CC5CC10CC}" sibTransId="{DD99F2B7-F0B8-464D-8EC4-7F9260505368}"/>
    <dgm:cxn modelId="{3A172AD9-8D78-41E5-817A-A9FF114D1DBC}" srcId="{55718452-FE37-4BDB-AA1B-F22076D75B86}" destId="{5BBCB950-71C4-4299-8513-2CA1BD1F3FAD}" srcOrd="0" destOrd="0" parTransId="{298DB363-A9DA-4152-8740-0F0065C3C611}" sibTransId="{A0570192-3837-41DB-9EF6-416F6F29E5E0}"/>
    <dgm:cxn modelId="{1E2B9E77-1461-4105-B14E-4C183843C1E5}" type="presOf" srcId="{6E2814F7-A006-4F80-8EF6-A9D9639FD2AC}" destId="{CE1C63D0-3A72-45CB-98C3-D20B5E7298AE}" srcOrd="0" destOrd="0" presId="urn:microsoft.com/office/officeart/2005/8/layout/vList3"/>
    <dgm:cxn modelId="{D2B71530-6A05-4873-8D7A-B0CAEE30BF2A}" srcId="{55718452-FE37-4BDB-AA1B-F22076D75B86}" destId="{6E2814F7-A006-4F80-8EF6-A9D9639FD2AC}" srcOrd="3" destOrd="0" parTransId="{2F296502-46C3-4226-B727-5004B8F36F28}" sibTransId="{9A8076B2-F1DB-4891-8A08-16367064AD50}"/>
    <dgm:cxn modelId="{72CB1741-B27D-456E-888B-08734B2D50D0}" type="presOf" srcId="{55718452-FE37-4BDB-AA1B-F22076D75B86}" destId="{4EAB81AE-D0FE-4637-960E-4820D44E6CD1}" srcOrd="0" destOrd="0" presId="urn:microsoft.com/office/officeart/2005/8/layout/vList3"/>
    <dgm:cxn modelId="{584AC301-E217-4BB6-BFDA-EE4B9568BCE6}" srcId="{55718452-FE37-4BDB-AA1B-F22076D75B86}" destId="{022092DF-E60B-43DB-9485-D5CEE8C8608E}" srcOrd="1" destOrd="0" parTransId="{2AA35D04-8243-40FE-9591-766D53529185}" sibTransId="{38F1CB66-259F-47C6-96CA-D8D96A0FFAE9}"/>
    <dgm:cxn modelId="{8AEFF855-92B7-498A-9485-57231AB1629E}" srcId="{55718452-FE37-4BDB-AA1B-F22076D75B86}" destId="{471BB8A2-9357-47E8-A1CB-34D1FD3A0CCD}" srcOrd="2" destOrd="0" parTransId="{A3823D0C-6C1F-497E-A6BD-A1D7E7CB33CD}" sibTransId="{31FB4599-DD87-423F-A910-99ADA99C56B0}"/>
    <dgm:cxn modelId="{211C7A20-9C99-451F-B4A0-783064A53C64}" type="presOf" srcId="{022092DF-E60B-43DB-9485-D5CEE8C8608E}" destId="{BA7DE2D4-8D39-45CC-83C2-D0497A047FF8}" srcOrd="0" destOrd="0" presId="urn:microsoft.com/office/officeart/2005/8/layout/vList3"/>
    <dgm:cxn modelId="{2ED3FB25-D7C4-45FC-9548-9BBC85B4B856}" type="presOf" srcId="{C5BAE00C-910B-4C24-9C0E-387BFF70539D}" destId="{7F33CA7A-FA78-4669-9AE2-3EE51C7F5274}" srcOrd="0" destOrd="0" presId="urn:microsoft.com/office/officeart/2005/8/layout/vList3"/>
    <dgm:cxn modelId="{3A40A596-4400-4CA5-A513-9E82F25B5985}" type="presOf" srcId="{5BBCB950-71C4-4299-8513-2CA1BD1F3FAD}" destId="{F92A8634-CCB3-43CA-A255-1CE3E6909D77}" srcOrd="0" destOrd="0" presId="urn:microsoft.com/office/officeart/2005/8/layout/vList3"/>
    <dgm:cxn modelId="{5ED3DF37-2BD3-4089-AD4D-918BC1BC1B44}" type="presParOf" srcId="{4EAB81AE-D0FE-4637-960E-4820D44E6CD1}" destId="{BC0A4038-2461-465A-BD41-C2670CC2476E}" srcOrd="0" destOrd="0" presId="urn:microsoft.com/office/officeart/2005/8/layout/vList3"/>
    <dgm:cxn modelId="{3A68C8EE-393F-4AE6-9548-FD781CA57CEF}" type="presParOf" srcId="{BC0A4038-2461-465A-BD41-C2670CC2476E}" destId="{386A1613-04BA-4BEC-B802-27D459DA41A4}" srcOrd="0" destOrd="0" presId="urn:microsoft.com/office/officeart/2005/8/layout/vList3"/>
    <dgm:cxn modelId="{2240FCC8-2DF0-4C35-A448-5C7C3756A7FA}" type="presParOf" srcId="{BC0A4038-2461-465A-BD41-C2670CC2476E}" destId="{F92A8634-CCB3-43CA-A255-1CE3E6909D77}" srcOrd="1" destOrd="0" presId="urn:microsoft.com/office/officeart/2005/8/layout/vList3"/>
    <dgm:cxn modelId="{3B81FE30-FD58-4AF3-AEF6-72CA9E002513}" type="presParOf" srcId="{4EAB81AE-D0FE-4637-960E-4820D44E6CD1}" destId="{FD9DC28D-C402-4C5F-A7A5-8DC99EC4DA99}" srcOrd="1" destOrd="0" presId="urn:microsoft.com/office/officeart/2005/8/layout/vList3"/>
    <dgm:cxn modelId="{6F46FA9E-1642-4790-AE5F-CDAA8C0847AD}" type="presParOf" srcId="{4EAB81AE-D0FE-4637-960E-4820D44E6CD1}" destId="{49729E3F-239A-42AA-A277-F1CA16D06DAD}" srcOrd="2" destOrd="0" presId="urn:microsoft.com/office/officeart/2005/8/layout/vList3"/>
    <dgm:cxn modelId="{F0BE6B8D-37ED-4E9E-8B02-C72285F82312}" type="presParOf" srcId="{49729E3F-239A-42AA-A277-F1CA16D06DAD}" destId="{FAFCCD6B-A2C0-494B-A2BB-7315B4B4DA0C}" srcOrd="0" destOrd="0" presId="urn:microsoft.com/office/officeart/2005/8/layout/vList3"/>
    <dgm:cxn modelId="{DDA3CC3E-CD9D-46C0-9581-A7872D7A3EEB}" type="presParOf" srcId="{49729E3F-239A-42AA-A277-F1CA16D06DAD}" destId="{BA7DE2D4-8D39-45CC-83C2-D0497A047FF8}" srcOrd="1" destOrd="0" presId="urn:microsoft.com/office/officeart/2005/8/layout/vList3"/>
    <dgm:cxn modelId="{4B1B39F6-9CB9-4376-BE83-EB93B53F0730}" type="presParOf" srcId="{4EAB81AE-D0FE-4637-960E-4820D44E6CD1}" destId="{5F8D4C0C-3FC2-4398-B4D3-2A2BE9F7F519}" srcOrd="3" destOrd="0" presId="urn:microsoft.com/office/officeart/2005/8/layout/vList3"/>
    <dgm:cxn modelId="{D850131B-F564-4D07-BE05-67BA3E116BE2}" type="presParOf" srcId="{4EAB81AE-D0FE-4637-960E-4820D44E6CD1}" destId="{169E8983-60D8-423C-B3FD-2ACD0D5C2B8D}" srcOrd="4" destOrd="0" presId="urn:microsoft.com/office/officeart/2005/8/layout/vList3"/>
    <dgm:cxn modelId="{F0F5769B-E7D5-4ABD-B384-C156836DE887}" type="presParOf" srcId="{169E8983-60D8-423C-B3FD-2ACD0D5C2B8D}" destId="{CF0E21F4-030A-4B1B-8220-EE693E3C92EF}" srcOrd="0" destOrd="0" presId="urn:microsoft.com/office/officeart/2005/8/layout/vList3"/>
    <dgm:cxn modelId="{54D61A97-3514-45A2-9B70-9FF8026D962D}" type="presParOf" srcId="{169E8983-60D8-423C-B3FD-2ACD0D5C2B8D}" destId="{37498329-4DAC-4168-BF21-DE9D9E310865}" srcOrd="1" destOrd="0" presId="urn:microsoft.com/office/officeart/2005/8/layout/vList3"/>
    <dgm:cxn modelId="{B4338DF9-9485-459E-B54F-595264F25F40}" type="presParOf" srcId="{4EAB81AE-D0FE-4637-960E-4820D44E6CD1}" destId="{93F55039-887D-4AFF-B618-BF1E8BC1566F}" srcOrd="5" destOrd="0" presId="urn:microsoft.com/office/officeart/2005/8/layout/vList3"/>
    <dgm:cxn modelId="{17C2FFB5-47A9-49B1-93C4-7316FDEF6C59}" type="presParOf" srcId="{4EAB81AE-D0FE-4637-960E-4820D44E6CD1}" destId="{85942AD1-6930-4627-95A4-26E957198B88}" srcOrd="6" destOrd="0" presId="urn:microsoft.com/office/officeart/2005/8/layout/vList3"/>
    <dgm:cxn modelId="{37F54026-011E-4654-9E8D-D36939AB1D93}" type="presParOf" srcId="{85942AD1-6930-4627-95A4-26E957198B88}" destId="{9AEB7520-23D6-445F-B438-EAA61244FF79}" srcOrd="0" destOrd="0" presId="urn:microsoft.com/office/officeart/2005/8/layout/vList3"/>
    <dgm:cxn modelId="{740941CE-F0F0-46B0-9213-BBE6C1277A14}" type="presParOf" srcId="{85942AD1-6930-4627-95A4-26E957198B88}" destId="{CE1C63D0-3A72-45CB-98C3-D20B5E7298AE}" srcOrd="1" destOrd="0" presId="urn:microsoft.com/office/officeart/2005/8/layout/vList3"/>
    <dgm:cxn modelId="{2034EC26-FBE9-48D1-99D9-DBA34710CD10}" type="presParOf" srcId="{4EAB81AE-D0FE-4637-960E-4820D44E6CD1}" destId="{EB307A43-7063-40A3-9979-E27422D956C1}" srcOrd="7" destOrd="0" presId="urn:microsoft.com/office/officeart/2005/8/layout/vList3"/>
    <dgm:cxn modelId="{D925C33B-DEDA-4A01-9CF0-6D1A306C3DFE}" type="presParOf" srcId="{4EAB81AE-D0FE-4637-960E-4820D44E6CD1}" destId="{1BF143BA-7601-4023-8D80-96E3BE0293D1}" srcOrd="8" destOrd="0" presId="urn:microsoft.com/office/officeart/2005/8/layout/vList3"/>
    <dgm:cxn modelId="{0148D444-31F2-4AAA-B44D-D7CB41662680}" type="presParOf" srcId="{1BF143BA-7601-4023-8D80-96E3BE0293D1}" destId="{EA6EA8B0-CC3C-42B9-93EB-774170B69FDB}" srcOrd="0" destOrd="0" presId="urn:microsoft.com/office/officeart/2005/8/layout/vList3"/>
    <dgm:cxn modelId="{D769A5B7-D522-422B-AA07-33A171582527}" type="presParOf" srcId="{1BF143BA-7601-4023-8D80-96E3BE0293D1}" destId="{7F33CA7A-FA78-4669-9AE2-3EE51C7F52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B005-2137-4FDD-BBFA-36F2BA1042BA}">
      <dsp:nvSpPr>
        <dsp:cNvPr id="0" name=""/>
        <dsp:cNvSpPr/>
      </dsp:nvSpPr>
      <dsp:spPr>
        <a:xfrm>
          <a:off x="0" y="1243483"/>
          <a:ext cx="2080347" cy="2080450"/>
        </a:xfrm>
        <a:prstGeom prst="ellipse">
          <a:avLst/>
        </a:prstGeom>
        <a:solidFill>
          <a:schemeClr val="lt1"/>
        </a:solidFill>
        <a:ln w="762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около 40  млн. рублей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660" y="1548158"/>
        <a:ext cx="1471027" cy="1471100"/>
      </dsp:txXfrm>
    </dsp:sp>
    <dsp:sp modelId="{28A7BF64-EB44-4815-8AB6-3520F8BE2FC6}">
      <dsp:nvSpPr>
        <dsp:cNvPr id="0" name=""/>
        <dsp:cNvSpPr/>
      </dsp:nvSpPr>
      <dsp:spPr>
        <a:xfrm>
          <a:off x="1271404" y="0"/>
          <a:ext cx="2780507" cy="437161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2B3D1-F693-4882-A0D4-B97010FD3FB8}">
      <dsp:nvSpPr>
        <dsp:cNvPr id="0" name=""/>
        <dsp:cNvSpPr/>
      </dsp:nvSpPr>
      <dsp:spPr>
        <a:xfrm>
          <a:off x="3096401" y="368526"/>
          <a:ext cx="2227105" cy="111476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58821-BE53-4715-993F-3F7EC75DF790}">
      <dsp:nvSpPr>
        <dsp:cNvPr id="0" name=""/>
        <dsp:cNvSpPr/>
      </dsp:nvSpPr>
      <dsp:spPr>
        <a:xfrm>
          <a:off x="4768039" y="386450"/>
          <a:ext cx="1659076" cy="107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700" kern="1200" dirty="0" smtClean="0"/>
            <a:t>    </a:t>
          </a:r>
          <a:endParaRPr lang="ru-RU" sz="2800" b="1" kern="1200" dirty="0"/>
        </a:p>
      </dsp:txBody>
      <dsp:txXfrm>
        <a:off x="4768039" y="386450"/>
        <a:ext cx="1659076" cy="1078914"/>
      </dsp:txXfrm>
    </dsp:sp>
    <dsp:sp modelId="{A4DA4084-1496-4BB8-AFD6-F77B882217B6}">
      <dsp:nvSpPr>
        <dsp:cNvPr id="0" name=""/>
        <dsp:cNvSpPr/>
      </dsp:nvSpPr>
      <dsp:spPr>
        <a:xfrm>
          <a:off x="3503468" y="1842996"/>
          <a:ext cx="2306632" cy="1114761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AB1D-D05C-4B0D-BBC2-61513E0619EC}">
      <dsp:nvSpPr>
        <dsp:cNvPr id="0" name=""/>
        <dsp:cNvSpPr/>
      </dsp:nvSpPr>
      <dsp:spPr>
        <a:xfrm>
          <a:off x="4843523" y="1652469"/>
          <a:ext cx="2382016" cy="107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800" kern="1200" dirty="0"/>
        </a:p>
      </dsp:txBody>
      <dsp:txXfrm>
        <a:off x="4843523" y="1652469"/>
        <a:ext cx="2382016" cy="1078914"/>
      </dsp:txXfrm>
    </dsp:sp>
    <dsp:sp modelId="{40237A27-57FF-49EF-8713-57C28AEACA19}">
      <dsp:nvSpPr>
        <dsp:cNvPr id="0" name=""/>
        <dsp:cNvSpPr/>
      </dsp:nvSpPr>
      <dsp:spPr>
        <a:xfrm>
          <a:off x="3086594" y="3256851"/>
          <a:ext cx="2245872" cy="111476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FA6F5-499D-4776-8E87-2CC5B41EC0C9}">
      <dsp:nvSpPr>
        <dsp:cNvPr id="0" name=""/>
        <dsp:cNvSpPr/>
      </dsp:nvSpPr>
      <dsp:spPr>
        <a:xfrm>
          <a:off x="4851710" y="2945592"/>
          <a:ext cx="1491734" cy="1078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2800" kern="1200"/>
        </a:p>
      </dsp:txBody>
      <dsp:txXfrm>
        <a:off x="4851710" y="2945592"/>
        <a:ext cx="1491734" cy="1078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BCF23-6285-48E0-BC51-D9BB6A8A3702}">
      <dsp:nvSpPr>
        <dsp:cNvPr id="0" name=""/>
        <dsp:cNvSpPr/>
      </dsp:nvSpPr>
      <dsp:spPr>
        <a:xfrm>
          <a:off x="0" y="0"/>
          <a:ext cx="7715200" cy="12434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Нормативно- правовое и управленческое обеспечение введения ФГОС НОО</a:t>
          </a:r>
          <a:endParaRPr lang="ru-RU" sz="24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667383" y="0"/>
        <a:ext cx="6047816" cy="1243430"/>
      </dsp:txXfrm>
    </dsp:sp>
    <dsp:sp modelId="{8B471FDC-133C-4B82-A2E7-3616A98D022C}">
      <dsp:nvSpPr>
        <dsp:cNvPr id="0" name=""/>
        <dsp:cNvSpPr/>
      </dsp:nvSpPr>
      <dsp:spPr>
        <a:xfrm>
          <a:off x="124343" y="124343"/>
          <a:ext cx="1543040" cy="9947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91479-3B52-4A6B-9EF1-BD8F00F0DBC6}">
      <dsp:nvSpPr>
        <dsp:cNvPr id="0" name=""/>
        <dsp:cNvSpPr/>
      </dsp:nvSpPr>
      <dsp:spPr>
        <a:xfrm>
          <a:off x="0" y="1588452"/>
          <a:ext cx="7715200" cy="12434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Программа действий по обновлению системы оценки в ходе внедрения ФГОС НОО</a:t>
          </a:r>
          <a:endParaRPr lang="ru-RU" sz="24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383" y="1588452"/>
        <a:ext cx="6047816" cy="1243430"/>
      </dsp:txXfrm>
    </dsp:sp>
    <dsp:sp modelId="{A71D03EA-9CFF-4DF0-89F5-2EF8A1A1A0F8}">
      <dsp:nvSpPr>
        <dsp:cNvPr id="0" name=""/>
        <dsp:cNvSpPr/>
      </dsp:nvSpPr>
      <dsp:spPr>
        <a:xfrm>
          <a:off x="68539" y="1367773"/>
          <a:ext cx="1654648" cy="168478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078C7-8A42-4CDB-A42D-EC40957707DA}">
      <dsp:nvSpPr>
        <dsp:cNvPr id="0" name=""/>
        <dsp:cNvSpPr/>
      </dsp:nvSpPr>
      <dsp:spPr>
        <a:xfrm>
          <a:off x="0" y="3176905"/>
          <a:ext cx="7715200" cy="124343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УУД  у обучающихся на ступени ООН</a:t>
          </a:r>
          <a:endParaRPr lang="ru-RU" sz="24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67383" y="3176905"/>
        <a:ext cx="6047816" cy="1243430"/>
      </dsp:txXfrm>
    </dsp:sp>
    <dsp:sp modelId="{1C8EB3DE-1BA7-4EA0-9F75-9365D478F8AE}">
      <dsp:nvSpPr>
        <dsp:cNvPr id="0" name=""/>
        <dsp:cNvSpPr/>
      </dsp:nvSpPr>
      <dsp:spPr>
        <a:xfrm>
          <a:off x="124343" y="3301248"/>
          <a:ext cx="1543040" cy="994744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BCF23-6285-48E0-BC51-D9BB6A8A3702}">
      <dsp:nvSpPr>
        <dsp:cNvPr id="0" name=""/>
        <dsp:cNvSpPr/>
      </dsp:nvSpPr>
      <dsp:spPr>
        <a:xfrm>
          <a:off x="0" y="0"/>
          <a:ext cx="8075240" cy="102755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Организация внеклассной и внеурочной деятельности  на ступени НОО в соответствии с ФГОС НОО</a:t>
          </a:r>
          <a:endParaRPr lang="ru-RU" sz="24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17803" y="0"/>
        <a:ext cx="6357436" cy="1027557"/>
      </dsp:txXfrm>
    </dsp:sp>
    <dsp:sp modelId="{8B471FDC-133C-4B82-A2E7-3616A98D022C}">
      <dsp:nvSpPr>
        <dsp:cNvPr id="0" name=""/>
        <dsp:cNvSpPr/>
      </dsp:nvSpPr>
      <dsp:spPr>
        <a:xfrm>
          <a:off x="102755" y="102755"/>
          <a:ext cx="1615048" cy="8220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91479-3B52-4A6B-9EF1-BD8F00F0DBC6}">
      <dsp:nvSpPr>
        <dsp:cNvPr id="0" name=""/>
        <dsp:cNvSpPr/>
      </dsp:nvSpPr>
      <dsp:spPr>
        <a:xfrm>
          <a:off x="0" y="1130313"/>
          <a:ext cx="8075240" cy="102755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культуры здорового и безопасного образа жизни в </a:t>
          </a:r>
          <a:r>
            <a:rPr lang="ru-RU" sz="2300" b="1" i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соответсвии</a:t>
          </a:r>
          <a:r>
            <a:rPr lang="ru-RU" sz="23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с требованиями ФГОС НОО</a:t>
          </a:r>
          <a:endParaRPr lang="ru-RU" sz="23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17803" y="1130313"/>
        <a:ext cx="6357436" cy="1027557"/>
      </dsp:txXfrm>
    </dsp:sp>
    <dsp:sp modelId="{A71D03EA-9CFF-4DF0-89F5-2EF8A1A1A0F8}">
      <dsp:nvSpPr>
        <dsp:cNvPr id="0" name=""/>
        <dsp:cNvSpPr/>
      </dsp:nvSpPr>
      <dsp:spPr>
        <a:xfrm>
          <a:off x="102755" y="1233068"/>
          <a:ext cx="1615048" cy="82204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078C7-8A42-4CDB-A42D-EC40957707DA}">
      <dsp:nvSpPr>
        <dsp:cNvPr id="0" name=""/>
        <dsp:cNvSpPr/>
      </dsp:nvSpPr>
      <dsp:spPr>
        <a:xfrm>
          <a:off x="0" y="2260626"/>
          <a:ext cx="8075240" cy="102755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Духовно- нравственное развитие, воспитание на ступени НОО</a:t>
          </a:r>
          <a:endParaRPr lang="ru-RU" sz="2400" b="1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17803" y="2260626"/>
        <a:ext cx="6357436" cy="1027557"/>
      </dsp:txXfrm>
    </dsp:sp>
    <dsp:sp modelId="{1C8EB3DE-1BA7-4EA0-9F75-9365D478F8AE}">
      <dsp:nvSpPr>
        <dsp:cNvPr id="0" name=""/>
        <dsp:cNvSpPr/>
      </dsp:nvSpPr>
      <dsp:spPr>
        <a:xfrm>
          <a:off x="102755" y="2363381"/>
          <a:ext cx="1615048" cy="8220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5A5CB-1A54-43F5-80ED-E5A63832B654}">
      <dsp:nvSpPr>
        <dsp:cNvPr id="0" name=""/>
        <dsp:cNvSpPr/>
      </dsp:nvSpPr>
      <dsp:spPr>
        <a:xfrm>
          <a:off x="0" y="3390939"/>
          <a:ext cx="8075240" cy="102755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Формирование информационно- образовательной среды на ступени НОО</a:t>
          </a:r>
          <a:endParaRPr lang="ru-RU" sz="24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17803" y="3390939"/>
        <a:ext cx="6357436" cy="1027557"/>
      </dsp:txXfrm>
    </dsp:sp>
    <dsp:sp modelId="{954DD430-5E6C-4207-92D9-BF04AD39B1D0}">
      <dsp:nvSpPr>
        <dsp:cNvPr id="0" name=""/>
        <dsp:cNvSpPr/>
      </dsp:nvSpPr>
      <dsp:spPr>
        <a:xfrm>
          <a:off x="102755" y="3493694"/>
          <a:ext cx="1615048" cy="82204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A8634-CCB3-43CA-A255-1CE3E6909D77}">
      <dsp:nvSpPr>
        <dsp:cNvPr id="0" name=""/>
        <dsp:cNvSpPr/>
      </dsp:nvSpPr>
      <dsp:spPr>
        <a:xfrm rot="10800000">
          <a:off x="2019575" y="323"/>
          <a:ext cx="6248696" cy="74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2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Ярмарка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«Педагогический навигатор»</a:t>
          </a:r>
          <a:endParaRPr lang="ru-RU" sz="24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06900" y="323"/>
        <a:ext cx="6061371" cy="749302"/>
      </dsp:txXfrm>
    </dsp:sp>
    <dsp:sp modelId="{386A1613-04BA-4BEC-B802-27D459DA41A4}">
      <dsp:nvSpPr>
        <dsp:cNvPr id="0" name=""/>
        <dsp:cNvSpPr/>
      </dsp:nvSpPr>
      <dsp:spPr>
        <a:xfrm>
          <a:off x="1128264" y="323"/>
          <a:ext cx="1782620" cy="7493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DE2D4-8D39-45CC-83C2-D0497A047FF8}">
      <dsp:nvSpPr>
        <dsp:cNvPr id="0" name=""/>
        <dsp:cNvSpPr/>
      </dsp:nvSpPr>
      <dsp:spPr>
        <a:xfrm rot="10800000">
          <a:off x="2032749" y="973298"/>
          <a:ext cx="6248696" cy="74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Педклуб</a:t>
          </a:r>
          <a:r>
            <a:rPr lang="ru-RU" sz="22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«Современный учитель- современному ученику»</a:t>
          </a:r>
          <a:endParaRPr lang="ru-RU" sz="22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20074" y="973298"/>
        <a:ext cx="6061371" cy="749302"/>
      </dsp:txXfrm>
    </dsp:sp>
    <dsp:sp modelId="{FAFCCD6B-A2C0-494B-A2BB-7315B4B4DA0C}">
      <dsp:nvSpPr>
        <dsp:cNvPr id="0" name=""/>
        <dsp:cNvSpPr/>
      </dsp:nvSpPr>
      <dsp:spPr>
        <a:xfrm>
          <a:off x="1115089" y="973298"/>
          <a:ext cx="1835319" cy="7493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98329-4DAC-4168-BF21-DE9D9E310865}">
      <dsp:nvSpPr>
        <dsp:cNvPr id="0" name=""/>
        <dsp:cNvSpPr/>
      </dsp:nvSpPr>
      <dsp:spPr>
        <a:xfrm rot="10800000">
          <a:off x="2034059" y="1946273"/>
          <a:ext cx="6248696" cy="74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Фестиваль «Современный урок, внеурочное занятие»</a:t>
          </a:r>
          <a:endParaRPr lang="ru-RU" sz="22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21384" y="1946273"/>
        <a:ext cx="6061371" cy="749302"/>
      </dsp:txXfrm>
    </dsp:sp>
    <dsp:sp modelId="{CF0E21F4-030A-4B1B-8220-EE693E3C92EF}">
      <dsp:nvSpPr>
        <dsp:cNvPr id="0" name=""/>
        <dsp:cNvSpPr/>
      </dsp:nvSpPr>
      <dsp:spPr>
        <a:xfrm>
          <a:off x="1113780" y="1946273"/>
          <a:ext cx="1840557" cy="7493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C63D0-3A72-45CB-98C3-D20B5E7298AE}">
      <dsp:nvSpPr>
        <dsp:cNvPr id="0" name=""/>
        <dsp:cNvSpPr/>
      </dsp:nvSpPr>
      <dsp:spPr>
        <a:xfrm rot="10800000">
          <a:off x="2034059" y="2919248"/>
          <a:ext cx="6248696" cy="74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Презентация «Новое воспитание нового поколения»</a:t>
          </a:r>
          <a:endParaRPr lang="ru-RU" sz="22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21384" y="2919248"/>
        <a:ext cx="6061371" cy="749302"/>
      </dsp:txXfrm>
    </dsp:sp>
    <dsp:sp modelId="{9AEB7520-23D6-445F-B438-EAA61244FF79}">
      <dsp:nvSpPr>
        <dsp:cNvPr id="0" name=""/>
        <dsp:cNvSpPr/>
      </dsp:nvSpPr>
      <dsp:spPr>
        <a:xfrm>
          <a:off x="1113780" y="2919248"/>
          <a:ext cx="1840557" cy="7493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3CA7A-FA78-4669-9AE2-3EE51C7F5274}">
      <dsp:nvSpPr>
        <dsp:cNvPr id="0" name=""/>
        <dsp:cNvSpPr/>
      </dsp:nvSpPr>
      <dsp:spPr>
        <a:xfrm rot="10800000">
          <a:off x="2034059" y="3892223"/>
          <a:ext cx="6248696" cy="7493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42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Дискуссионные  площадки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«Преемственность в образовании»</a:t>
          </a:r>
          <a:endParaRPr lang="ru-RU" sz="22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21384" y="3892223"/>
        <a:ext cx="6061371" cy="749302"/>
      </dsp:txXfrm>
    </dsp:sp>
    <dsp:sp modelId="{EA6EA8B0-CC3C-42B9-93EB-774170B69FDB}">
      <dsp:nvSpPr>
        <dsp:cNvPr id="0" name=""/>
        <dsp:cNvSpPr/>
      </dsp:nvSpPr>
      <dsp:spPr>
        <a:xfrm>
          <a:off x="1113780" y="3892223"/>
          <a:ext cx="1840557" cy="7493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9BF3-A110-4E76-B94F-429A9AF30C64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1D47-CE4A-4D48-AC77-76428777B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1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36DCD-E617-4AC2-9035-FE4BEBCCB90B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239B-A299-4534-B7B6-36A020493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0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C7D81-2104-4559-A379-D0C49602A8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8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9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81200" y="35052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19426B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C3A99D9-753C-4CAC-B3C9-C298C621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C454EF-107E-4456-8BBB-9A0C94F7B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20196E-8207-41DC-B32F-4EE9D8A18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4C187B-8B5C-4BE8-B82B-4EBF109FC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B9D454-A924-44D6-A84E-D61E463E6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A1DF2F-E014-4359-9D8D-2C499169D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E989C4-4173-4939-818D-47383D031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A85203-26C6-4DE8-817A-2344C0B5F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15A9D-21C0-44DA-9F85-4D26EFA3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0D79EA-EE13-40F9-A8E2-AB61D5EE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8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CD8465-BD19-4F19-A156-BBD67E9B7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7F6D35-DB0E-4B00-A562-B42DF836C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9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414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2BA6A1-8454-45C7-A391-93843C23D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9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414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414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1CE3D0-AD60-4D2F-BD30-23B49D4F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5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6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2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7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00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03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1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19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81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4600" y="6564313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19426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9426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AFB70-5B51-4E7D-AB18-92CAF00369C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grpSp>
        <p:nvGrpSpPr>
          <p:cNvPr id="2057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6" cstate="email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7" cstate="email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8" cstate="email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9" cstate="email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5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standart.edu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standart.edu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hyperlink" Target="http://standart.edu.ru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ndart.edu.ru/" TargetMode="Externa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443" y="1700808"/>
            <a:ext cx="8900418" cy="2880320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3442" y="5085184"/>
            <a:ext cx="8761045" cy="14038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Прокофьев Игорь Владимирович, </a:t>
            </a:r>
          </a:p>
          <a:p>
            <a:pPr lvl="0" algn="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начальник Управления образования </a:t>
            </a:r>
          </a:p>
          <a:p>
            <a:pPr lvl="0" algn="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Администрации города Пскова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6760" y="1700808"/>
            <a:ext cx="8785720" cy="255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РЕАЛИЗАЦИЯ ФЕДЕРАЛЬНЫХ ГОСУДАРСТВЕННЫХ ОБРАЗОВАТЕЛЬНЫХ СТАНДАРТОВ НАЧАЛЬНОГО ОБЩЕГО ОБРАЗОВАПНИЯ: ОПЫТ, ПРОБЛЕМЫ, ПЕРСПЕКТИВЫ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938" y="368970"/>
            <a:ext cx="9151938" cy="68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768" y="344860"/>
            <a:ext cx="7786464" cy="70787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Коллегия Управления образования </a:t>
            </a:r>
          </a:p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Администрации города Пскова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298156" y="4257393"/>
            <a:ext cx="55559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59230" y="1844824"/>
            <a:ext cx="55559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5" y="5068650"/>
            <a:ext cx="1489156" cy="1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29" descr="G:\Common\Temp\Эксперимент\17_09\луков.t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788"/>
          <a:stretch>
            <a:fillRect/>
          </a:stretch>
        </p:blipFill>
        <p:spPr bwMode="auto">
          <a:xfrm>
            <a:off x="126355" y="0"/>
            <a:ext cx="1114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41" y="124095"/>
            <a:ext cx="2051720" cy="56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8348"/>
            <a:ext cx="8280920" cy="62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введения ФГОС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07288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7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образовательного учреждения:</a:t>
            </a:r>
          </a:p>
          <a:p>
            <a:pPr marL="0" indent="0">
              <a:buNone/>
            </a:pPr>
            <a:endParaRPr lang="ru-RU" sz="8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план методической работы, обеспечивающий сопровождение введения ФГОС; </a:t>
            </a:r>
            <a:endParaRPr lang="ru-RU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осуществлено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учителей начальных классов, </a:t>
            </a:r>
            <a:endParaRPr lang="ru-RU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определена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психологического </a:t>
            </a:r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сопровождения участников образовательных отношений; </a:t>
            </a:r>
          </a:p>
          <a:p>
            <a:pPr marL="0" indent="0">
              <a:buNone/>
            </a:pPr>
            <a:endParaRPr lang="ru-RU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обеспечены  условия </a:t>
            </a:r>
            <a:r>
              <a:rPr lang="ru-RU" sz="96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основной образовательной программы начального общего образования в соответствии с требованиями ФГОС.	</a:t>
            </a:r>
          </a:p>
          <a:p>
            <a:pPr marL="0" indent="0">
              <a:buNone/>
            </a:pPr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443" y="1700808"/>
            <a:ext cx="8900418" cy="2880320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Статья 28. Компетенция, права, обязанности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2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63688" y="5085184"/>
            <a:ext cx="7200799" cy="14038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Российской Федерации №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273-ФЗ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29.12.2012г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7938" y="368970"/>
            <a:ext cx="9151938" cy="683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8768" y="344860"/>
            <a:ext cx="7786464" cy="70787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Коллегия Управления образования </a:t>
            </a:r>
          </a:p>
          <a:p>
            <a:pPr algn="ctr">
              <a:tabLst>
                <a:tab pos="0" algn="l"/>
                <a:tab pos="447628" algn="l"/>
                <a:tab pos="893670" algn="l"/>
                <a:tab pos="1342885" algn="l"/>
                <a:tab pos="1793689" algn="l"/>
                <a:tab pos="2242905" algn="l"/>
                <a:tab pos="2692121" algn="l"/>
                <a:tab pos="3141337" algn="l"/>
                <a:tab pos="3590553" algn="l"/>
                <a:tab pos="4039769" algn="l"/>
                <a:tab pos="4488985" algn="l"/>
                <a:tab pos="4938201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Администрации города Пскова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298156" y="4257393"/>
            <a:ext cx="55559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459230" y="1844824"/>
            <a:ext cx="55559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5" y="5068650"/>
            <a:ext cx="1489156" cy="1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29" descr="G:\Common\Temp\Эксперимент\17_09\луков.t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788"/>
          <a:stretch>
            <a:fillRect/>
          </a:stretch>
        </p:blipFill>
        <p:spPr bwMode="auto">
          <a:xfrm>
            <a:off x="126355" y="0"/>
            <a:ext cx="1114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3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4"/>
          <p:cNvSpPr txBox="1">
            <a:spLocks/>
          </p:cNvSpPr>
          <p:nvPr/>
        </p:nvSpPr>
        <p:spPr bwMode="white">
          <a:xfrm>
            <a:off x="4143375" y="4500563"/>
            <a:ext cx="4857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kern="0" dirty="0" err="1">
                <a:solidFill>
                  <a:schemeClr val="bg1"/>
                </a:solidFill>
                <a:latin typeface="+mn-lt"/>
              </a:rPr>
              <a:t>Пуденкова</a:t>
            </a:r>
            <a:r>
              <a:rPr lang="ru-RU" b="1" i="1" kern="0" dirty="0">
                <a:solidFill>
                  <a:schemeClr val="bg1"/>
                </a:solidFill>
                <a:latin typeface="+mn-lt"/>
              </a:rPr>
              <a:t> Е.А., методист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b="1" i="1" kern="0" dirty="0">
                <a:solidFill>
                  <a:schemeClr val="bg1"/>
                </a:solidFill>
                <a:latin typeface="+mn-lt"/>
              </a:rPr>
              <a:t>по физике ПОИПКРО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i="1" kern="0" dirty="0">
                <a:solidFill>
                  <a:schemeClr val="bg1"/>
                </a:solidFill>
                <a:latin typeface="+mn-lt"/>
              </a:rPr>
              <a:t>Ele-pudenkova@yandex.ru</a:t>
            </a:r>
            <a:endParaRPr lang="ru-RU" b="1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7" y="404665"/>
            <a:ext cx="8422703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техническое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реализации ФГОС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6584776" cy="3937992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533532"/>
            <a:ext cx="1312507" cy="13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40" y="5364254"/>
            <a:ext cx="1052059" cy="14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6288025"/>
              </p:ext>
            </p:extLst>
          </p:nvPr>
        </p:nvGraphicFramePr>
        <p:xfrm>
          <a:off x="395536" y="1397000"/>
          <a:ext cx="8496944" cy="437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191683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197.000 рублей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7" y="1556792"/>
            <a:ext cx="291695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закупка учебников для 1-4 классов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21297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316.000 рублей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3212977"/>
            <a:ext cx="25202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риобретение ИКТ - оборудования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47025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247.000 рублей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5" y="4702535"/>
            <a:ext cx="320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риобретение мебели и учебно- лабораторного оборудования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555" y="6142431"/>
            <a:ext cx="58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Учебники ФГОС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Содержимое 5" descr="4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3143250"/>
            <a:ext cx="1214438" cy="1246188"/>
          </a:xfrm>
        </p:spPr>
      </p:pic>
      <p:sp>
        <p:nvSpPr>
          <p:cNvPr id="8" name="Подзаголовок 4"/>
          <p:cNvSpPr txBox="1">
            <a:spLocks/>
          </p:cNvSpPr>
          <p:nvPr/>
        </p:nvSpPr>
        <p:spPr bwMode="white">
          <a:xfrm>
            <a:off x="4716017" y="4500563"/>
            <a:ext cx="4285108" cy="142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Font typeface="Wingdings" pitchFamily="2" charset="2"/>
              <a:buNone/>
              <a:defRPr/>
            </a:pPr>
            <a:r>
              <a:rPr lang="ru-RU" sz="4000" b="1" i="1" kern="0" dirty="0" smtClean="0"/>
              <a:t>имеют сайты </a:t>
            </a:r>
            <a:r>
              <a:rPr lang="ru-RU" sz="4000" b="1" i="1" kern="0" dirty="0" smtClean="0"/>
              <a:t>100</a:t>
            </a:r>
            <a:r>
              <a:rPr lang="ru-RU" sz="4000" b="1" i="1" kern="0" dirty="0" smtClean="0"/>
              <a:t>% ОУ </a:t>
            </a:r>
            <a:r>
              <a:rPr lang="ru-RU" sz="2000" b="1" i="1" kern="0" dirty="0" smtClean="0"/>
              <a:t> </a:t>
            </a:r>
            <a:endParaRPr lang="ru-RU" sz="2000" b="1" i="1" kern="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4200" y="404664"/>
            <a:ext cx="5696272" cy="2186136"/>
          </a:xfrm>
        </p:spPr>
        <p:txBody>
          <a:bodyPr/>
          <a:lstStyle/>
          <a:p>
            <a:r>
              <a:rPr lang="ru-RU" sz="3600" dirty="0" smtClean="0"/>
              <a:t>Информационное обеспечение реализации ФГОС</a:t>
            </a:r>
            <a:endParaRPr lang="ru-RU" sz="3600" dirty="0"/>
          </a:p>
        </p:txBody>
      </p:sp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2987824" cy="8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Содержимое 5" descr="4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3143250"/>
            <a:ext cx="1214438" cy="1246188"/>
          </a:xfrm>
        </p:spPr>
      </p:pic>
      <p:sp>
        <p:nvSpPr>
          <p:cNvPr id="8" name="Подзаголовок 4"/>
          <p:cNvSpPr txBox="1">
            <a:spLocks/>
          </p:cNvSpPr>
          <p:nvPr/>
        </p:nvSpPr>
        <p:spPr bwMode="white">
          <a:xfrm>
            <a:off x="4143375" y="2276873"/>
            <a:ext cx="48577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Font typeface="Wingdings" pitchFamily="2" charset="2"/>
              <a:buNone/>
              <a:defRPr/>
            </a:pPr>
            <a:r>
              <a:rPr lang="ru-RU" sz="3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362 педагога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Font typeface="Wingdings" pitchFamily="2" charset="2"/>
              <a:buNone/>
              <a:defRPr/>
            </a:pPr>
            <a:r>
              <a:rPr lang="ru-RU" sz="3200" b="1" i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классов</a:t>
            </a:r>
            <a:endParaRPr lang="ru-RU" sz="3200" b="1" i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4200" y="404664"/>
            <a:ext cx="5696272" cy="2186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Кадровая политика реализации ФГОС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962275" cy="576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084168" y="3501008"/>
            <a:ext cx="488082" cy="9361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4653136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модель городской методической службы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554462" y="3493491"/>
            <a:ext cx="488082" cy="9361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2699792" cy="7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1284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документы: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12845"/>
            <a:ext cx="89289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  и   управленческое   обеспечение  введения 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ФГОС НОО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действий по обновлению системы оценки в ходе внедрения  ФГОС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- «Формирование универсальных учебных действий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уровне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- «Организация внеклассной и внеурочной деятельности обучающихся в соответствии с требованиями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- «Формирование культуры здорового и безопасного образа жизни в соответствии с требованиями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НОО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- «Духовно-нравственное развитие, воспитание на уровне </a:t>
            </a:r>
            <a:r>
              <a:rPr 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НОО»;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- «Формирование информационно-образовательной среды».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61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6D67BE1-1ADE-461E-AFFE-6E7EBB0A9054}" type="slidenum">
              <a:rPr lang="ru-RU" smtClean="0">
                <a:latin typeface="Arial" charset="0"/>
              </a:rPr>
              <a:pPr eaLnBrk="1" hangingPunct="1">
                <a:defRPr/>
              </a:pPr>
              <a:t>16</a:t>
            </a:fld>
            <a:endParaRPr lang="ru-RU" smtClean="0">
              <a:latin typeface="Arial" charset="0"/>
            </a:endParaRP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76200" y="1052513"/>
            <a:ext cx="8994775" cy="600075"/>
          </a:xfrm>
          <a:prstGeom prst="plaque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>
                <a:solidFill>
                  <a:srgbClr val="000066"/>
                </a:solidFill>
                <a:latin typeface="Impact" pitchFamily="34" charset="0"/>
              </a:rPr>
              <a:t>Городские  методические площадки</a:t>
            </a:r>
            <a:endParaRPr lang="ru-RU" sz="1600">
              <a:solidFill>
                <a:srgbClr val="000066"/>
              </a:solidFill>
              <a:latin typeface="Impact" pitchFamily="34" charset="0"/>
            </a:endParaRPr>
          </a:p>
        </p:txBody>
      </p:sp>
      <p:sp>
        <p:nvSpPr>
          <p:cNvPr id="17412" name="AutoShape 3" descr="shoolh5"/>
          <p:cNvSpPr>
            <a:spLocks noChangeArrowheads="1"/>
          </p:cNvSpPr>
          <p:nvPr/>
        </p:nvSpPr>
        <p:spPr bwMode="auto">
          <a:xfrm>
            <a:off x="5286375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4" descr="ш3"/>
          <p:cNvSpPr>
            <a:spLocks noChangeArrowheads="1"/>
          </p:cNvSpPr>
          <p:nvPr/>
        </p:nvSpPr>
        <p:spPr bwMode="auto">
          <a:xfrm>
            <a:off x="4000500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5" descr="ШК"/>
          <p:cNvSpPr>
            <a:spLocks noChangeArrowheads="1"/>
          </p:cNvSpPr>
          <p:nvPr/>
        </p:nvSpPr>
        <p:spPr bwMode="auto">
          <a:xfrm>
            <a:off x="2714625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4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6" descr="школа 6"/>
          <p:cNvSpPr>
            <a:spLocks noChangeArrowheads="1"/>
          </p:cNvSpPr>
          <p:nvPr/>
        </p:nvSpPr>
        <p:spPr bwMode="auto">
          <a:xfrm>
            <a:off x="142875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5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7" descr="школа 7"/>
          <p:cNvSpPr>
            <a:spLocks noChangeArrowheads="1"/>
          </p:cNvSpPr>
          <p:nvPr/>
        </p:nvSpPr>
        <p:spPr bwMode="auto">
          <a:xfrm>
            <a:off x="1428750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6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8" descr="школа"/>
          <p:cNvSpPr>
            <a:spLocks noChangeArrowheads="1"/>
          </p:cNvSpPr>
          <p:nvPr/>
        </p:nvSpPr>
        <p:spPr bwMode="auto">
          <a:xfrm>
            <a:off x="7858125" y="220663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7" cstate="print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9" descr="школа4"/>
          <p:cNvSpPr>
            <a:spLocks noChangeArrowheads="1"/>
          </p:cNvSpPr>
          <p:nvPr/>
        </p:nvSpPr>
        <p:spPr bwMode="auto">
          <a:xfrm>
            <a:off x="6572250" y="236538"/>
            <a:ext cx="1143000" cy="914400"/>
          </a:xfrm>
          <a:prstGeom prst="downArrowCallout">
            <a:avLst>
              <a:gd name="adj1" fmla="val 31250"/>
              <a:gd name="adj2" fmla="val 31250"/>
              <a:gd name="adj3" fmla="val 16667"/>
              <a:gd name="adj4" fmla="val 66667"/>
            </a:avLst>
          </a:prstGeom>
          <a:blipFill dpi="0" rotWithShape="0">
            <a:blip r:embed="rId8"/>
            <a:srcRect/>
            <a:stretch>
              <a:fillRect/>
            </a:stretch>
          </a:blipFill>
          <a:ln w="38100" cmpd="dbl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5097463" y="2332038"/>
            <a:ext cx="4037012" cy="919401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Менеджмент воспитания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92075" y="2376488"/>
            <a:ext cx="3876675" cy="510778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Здоровьесбережение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92075" y="5578475"/>
            <a:ext cx="2949575" cy="919401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4932363" y="5578475"/>
            <a:ext cx="4202112" cy="852488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Современный урок.  Клуб «Учитель года» 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5181600" y="3284538"/>
            <a:ext cx="3875088" cy="851297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Методическое сопровождение педагога</a:t>
            </a:r>
          </a:p>
        </p:txBody>
      </p:sp>
      <p:sp>
        <p:nvSpPr>
          <p:cNvPr id="17425" name="AutoShape 11"/>
          <p:cNvSpPr>
            <a:spLocks noChangeArrowheads="1"/>
          </p:cNvSpPr>
          <p:nvPr/>
        </p:nvSpPr>
        <p:spPr bwMode="auto">
          <a:xfrm>
            <a:off x="76200" y="3213100"/>
            <a:ext cx="3876675" cy="1736646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Сопровождение ФГОС</a:t>
            </a:r>
          </a:p>
          <a:p>
            <a:pPr eaLnBrk="0" hangingPunct="0">
              <a:spcBef>
                <a:spcPct val="50000"/>
              </a:spcBef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6" name="AutoShape 15"/>
          <p:cNvSpPr>
            <a:spLocks noChangeArrowheads="1"/>
          </p:cNvSpPr>
          <p:nvPr/>
        </p:nvSpPr>
        <p:spPr bwMode="auto">
          <a:xfrm>
            <a:off x="4686300" y="4362450"/>
            <a:ext cx="4202113" cy="919401"/>
          </a:xfrm>
          <a:prstGeom prst="roundRect">
            <a:avLst>
              <a:gd name="adj" fmla="val 16667"/>
            </a:avLst>
          </a:prstGeom>
          <a:solidFill>
            <a:srgbClr val="FFFFC3"/>
          </a:solidFill>
          <a:ln w="38100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Инновационные технологии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AutoShape 12" descr="olimp_b"/>
          <p:cNvSpPr>
            <a:spLocks noChangeArrowheads="1"/>
          </p:cNvSpPr>
          <p:nvPr/>
        </p:nvSpPr>
        <p:spPr bwMode="auto">
          <a:xfrm>
            <a:off x="3786182" y="2339975"/>
            <a:ext cx="1682756" cy="1303339"/>
          </a:xfrm>
          <a:prstGeom prst="roundRect">
            <a:avLst>
              <a:gd name="adj" fmla="val 16667"/>
            </a:avLst>
          </a:prstGeom>
          <a:blipFill dpi="0" rotWithShape="0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8" name="AutoShape 17" descr="769029"/>
          <p:cNvSpPr>
            <a:spLocks noChangeArrowheads="1"/>
          </p:cNvSpPr>
          <p:nvPr/>
        </p:nvSpPr>
        <p:spPr bwMode="auto">
          <a:xfrm>
            <a:off x="3143239" y="4857759"/>
            <a:ext cx="2143135" cy="1597015"/>
          </a:xfrm>
          <a:prstGeom prst="roundRect">
            <a:avLst>
              <a:gd name="adj" fmla="val 16667"/>
            </a:avLst>
          </a:prstGeom>
          <a:blipFill dpi="0" rotWithShape="0">
            <a:blip r:embed="rId10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84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образования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методические марафоны,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7"/>
          <a:stretch/>
        </p:blipFill>
        <p:spPr bwMode="auto">
          <a:xfrm>
            <a:off x="2627784" y="2204864"/>
            <a:ext cx="4634204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5373216"/>
            <a:ext cx="12241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ФГОС НОО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609329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олее 250 мероприятий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latin typeface="Arial" pitchFamily="34" charset="0"/>
                <a:cs typeface="Arial" pitchFamily="34" charset="0"/>
              </a:rPr>
              <a:t>Методические площадки по подготовке к введению ФГОС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2850744"/>
              </p:ext>
            </p:extLst>
          </p:nvPr>
        </p:nvGraphicFramePr>
        <p:xfrm>
          <a:off x="457200" y="1600200"/>
          <a:ext cx="7715200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77281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школа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24944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«Развитие», ПЛГ, школа- интернат, СОШ №23, 11,  лицей №4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0131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ГЛ, МПЛ №8, ППК, СОШ №47, 17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029" descr="G:\Common\Temp\Эксперимент\17_09\луков.tif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788"/>
          <a:stretch>
            <a:fillRect/>
          </a:stretch>
        </p:blipFill>
        <p:spPr bwMode="auto">
          <a:xfrm>
            <a:off x="126355" y="55337"/>
            <a:ext cx="1114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4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1916177"/>
              </p:ext>
            </p:extLst>
          </p:nvPr>
        </p:nvGraphicFramePr>
        <p:xfrm>
          <a:off x="457200" y="1600200"/>
          <a:ext cx="8075240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7008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ЛЭиОП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№10,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ЕМЛ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№20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780928"/>
            <a:ext cx="1584176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СОШ №2, 1, 9, 38, СЭЛ №21, ПТПЛ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СОШ №16, 3, 24, 5, 12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30120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СОШ №13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Методические площадки по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подготовке к введению ФГОС</a:t>
            </a:r>
          </a:p>
          <a:p>
            <a:pPr algn="ctr"/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29" descr="G:\Common\Temp\Эксперимент\17_09\луков.tif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788"/>
          <a:stretch>
            <a:fillRect/>
          </a:stretch>
        </p:blipFill>
        <p:spPr bwMode="auto">
          <a:xfrm>
            <a:off x="126355" y="55337"/>
            <a:ext cx="1114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Содержимое 5" descr="4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3143250"/>
            <a:ext cx="1214438" cy="1246188"/>
          </a:xfrm>
        </p:spPr>
      </p:pic>
      <p:sp>
        <p:nvSpPr>
          <p:cNvPr id="8" name="Подзаголовок 4"/>
          <p:cNvSpPr txBox="1">
            <a:spLocks/>
          </p:cNvSpPr>
          <p:nvPr/>
        </p:nvSpPr>
        <p:spPr bwMode="white">
          <a:xfrm>
            <a:off x="4143375" y="4500563"/>
            <a:ext cx="4857750" cy="142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Font typeface="Wingdings" pitchFamily="2" charset="2"/>
              <a:buNone/>
              <a:defRPr/>
            </a:pPr>
            <a:r>
              <a:rPr lang="ru-RU" sz="2800" b="1" i="1" kern="0" dirty="0">
                <a:solidFill>
                  <a:srgbClr val="C00000"/>
                </a:solidFill>
              </a:rPr>
              <a:t>и</a:t>
            </a:r>
            <a:r>
              <a:rPr lang="ru-RU" sz="2800" b="1" i="1" kern="0" dirty="0" smtClean="0">
                <a:solidFill>
                  <a:srgbClr val="C00000"/>
                </a:solidFill>
              </a:rPr>
              <a:t>нструмент оценки и повышения качества образования. </a:t>
            </a:r>
            <a:endParaRPr lang="ru-RU" sz="2800" b="1" i="1" kern="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4200" y="404664"/>
            <a:ext cx="5696272" cy="2186136"/>
          </a:xfrm>
        </p:spPr>
        <p:txBody>
          <a:bodyPr/>
          <a:lstStyle/>
          <a:p>
            <a:r>
              <a:rPr lang="ru-RU" sz="3600" dirty="0" smtClean="0"/>
              <a:t>Федеральный государственный  образовательный стандарт -</a:t>
            </a:r>
            <a:endParaRPr lang="ru-RU" sz="3600" dirty="0"/>
          </a:p>
        </p:txBody>
      </p:sp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987824" cy="8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38138"/>
          </a:xfrm>
        </p:spPr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Августовские</a:t>
            </a:r>
            <a:b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педагогические  совещания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94704"/>
              </p:ext>
            </p:extLst>
          </p:nvPr>
        </p:nvGraphicFramePr>
        <p:xfrm>
          <a:off x="0" y="1484313"/>
          <a:ext cx="9396536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059832" cy="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7008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2010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7089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2011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6450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2012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458112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2013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56612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2014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871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проблемы: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81582" cy="198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059832" cy="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материально-технического обеспечения: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свободных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для игровой деятельности и спортивных залов, недостаточное количество индивидуальных и групповых информационных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средств.</a:t>
            </a:r>
            <a:endParaRPr lang="ru-R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части учебно-методического обеспечения: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учебными пособиями педагогов по новым стандартам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Проблемы кадрового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характера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недостаточное количество курсовой подготовки в ПОИПКРО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3"/>
          <a:stretch/>
        </p:blipFill>
        <p:spPr bwMode="auto">
          <a:xfrm>
            <a:off x="4788024" y="1627035"/>
            <a:ext cx="4139952" cy="19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ОУ </a:t>
            </a: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b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ФГОС ООО!</a:t>
            </a:r>
            <a:b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преемственность образования;</a:t>
            </a:r>
          </a:p>
          <a:p>
            <a:pPr marL="0" indent="0">
              <a:buNone/>
            </a:pP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инвентаризация ресурсов;</a:t>
            </a:r>
          </a:p>
          <a:p>
            <a:pPr>
              <a:buFontTx/>
              <a:buChar char="-"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ормативно- методическое сопровождение;</a:t>
            </a:r>
          </a:p>
          <a:p>
            <a:pPr>
              <a:buFontTx/>
              <a:buChar char="-"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урсовая подготовка кадров.</a:t>
            </a:r>
          </a:p>
          <a:p>
            <a:pPr>
              <a:buFontTx/>
              <a:buChar char="-"/>
            </a:pPr>
            <a:endParaRPr 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7"/>
          <a:stretch/>
        </p:blipFill>
        <p:spPr bwMode="auto">
          <a:xfrm>
            <a:off x="3447481" y="3553312"/>
            <a:ext cx="3716807" cy="34377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45688">
            <a:off x="5901443" y="6014596"/>
            <a:ext cx="125880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ФГОС НОО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 bwMode="auto">
          <a:xfrm>
            <a:off x="0" y="4185718"/>
            <a:ext cx="3491880" cy="23366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2024724" cy="32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81582" cy="198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059832" cy="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2084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Приведение 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нормативно-правовой базы образовательных учреждений в соответствие с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ФЗ 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ФГОС.  </a:t>
            </a: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Практическое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преемственности на всех уровнях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Профессиональное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осмысление необходимых изменений на уровне ценностей и смыслов, целей, технологий и ожидаемых образовательных результатов для всех уровней образования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Методологическое сопровождение ФГОС.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8" descr="785278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5008"/>
            <a:ext cx="424497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918648" cy="633670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Мы живём в изменяющемся мире, и если превратить стандарт в якорь, который в своё время упал с корабля в одной точке, то он превратится в тормоз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Асмолов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института развития образования Российской 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кадемии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д.п.н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академик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РАО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Valentina\Desktop\Разное\Диск для записи\Вас приветсвует город ПСков\0009.JP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6397"/>
          <a:stretch/>
        </p:blipFill>
        <p:spPr bwMode="auto">
          <a:xfrm>
            <a:off x="683568" y="5589240"/>
            <a:ext cx="7992888" cy="12687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029" descr="G:\Common\Temp\Эксперимент\17_09\луков.tif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788"/>
          <a:stretch>
            <a:fillRect/>
          </a:stretch>
        </p:blipFill>
        <p:spPr bwMode="auto">
          <a:xfrm>
            <a:off x="126355" y="173067"/>
            <a:ext cx="701229" cy="10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6355" y="3105835"/>
            <a:ext cx="8766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3067"/>
            <a:ext cx="3059832" cy="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Желаю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всем успехов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92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тинка 31 из 47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907300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3488"/>
            <a:ext cx="8581424" cy="64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1340768"/>
            <a:ext cx="518457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ФГОС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01.09. 2011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4653136"/>
            <a:ext cx="2736304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01.09.2015- </a:t>
            </a:r>
          </a:p>
          <a:p>
            <a:pPr algn="ctr"/>
            <a:r>
              <a:rPr lang="ru-RU" sz="2400" b="1" dirty="0" smtClean="0"/>
              <a:t>основное общее образование</a:t>
            </a:r>
            <a:endParaRPr lang="ru-RU" sz="2400" b="1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00003"/>
            <a:ext cx="2555776" cy="69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в цифрах и фактах</a:t>
            </a:r>
            <a:endParaRPr lang="en-US" alt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19426B"/>
              </a:solidFill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19426B"/>
              </a:solidFill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ltGray">
          <a:xfrm rot="5400000" flipH="1">
            <a:off x="-2034381" y="2045494"/>
            <a:ext cx="4032250" cy="39639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gray">
          <a:xfrm>
            <a:off x="1822450" y="5251449"/>
            <a:ext cx="7142038" cy="792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i="1" dirty="0" smtClean="0"/>
              <a:t>     </a:t>
            </a:r>
            <a:r>
              <a:rPr lang="ru-RU" altLang="ru-RU" sz="3200" b="1" i="1" dirty="0" smtClean="0"/>
              <a:t>90 </a:t>
            </a:r>
            <a:r>
              <a:rPr lang="ru-RU" altLang="ru-RU" sz="3200" b="1" i="1" dirty="0" smtClean="0"/>
              <a:t>– 5-х классов – 2264 чел.</a:t>
            </a:r>
            <a:endParaRPr lang="en-US" altLang="ru-RU" sz="3200" b="1" i="1" dirty="0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gray">
          <a:xfrm>
            <a:off x="2317750" y="4424363"/>
            <a:ext cx="6646738" cy="7328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3200" b="1" i="1" dirty="0"/>
              <a:t> </a:t>
            </a:r>
            <a:r>
              <a:rPr lang="ru-RU" sz="3200" b="1" i="1" dirty="0" smtClean="0"/>
              <a:t> 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358 классов (1-4) – 8763 чел.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gray">
          <a:xfrm>
            <a:off x="2268538" y="3573462"/>
            <a:ext cx="6695950" cy="7136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ru-RU" sz="3200" b="1" dirty="0"/>
              <a:t>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267 классов (1-3) – 6387 чел.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gray">
          <a:xfrm>
            <a:off x="2286000" y="2743200"/>
            <a:ext cx="6678488" cy="7578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i="1" dirty="0" smtClean="0"/>
              <a:t>    178 классов (1 и 2) – 4127 чел.</a:t>
            </a:r>
            <a:endParaRPr lang="en-US" altLang="ru-RU" sz="3200" b="1" i="1" dirty="0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gray">
          <a:xfrm>
            <a:off x="1765300" y="1973263"/>
            <a:ext cx="7055172" cy="50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i="1" dirty="0" smtClean="0"/>
              <a:t>     90 первых классов- 2264 чел.</a:t>
            </a:r>
            <a:endParaRPr lang="ru-RU" altLang="ru-RU" sz="3200" b="1" i="1" dirty="0"/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899685" y="1928399"/>
            <a:ext cx="1475316" cy="649233"/>
            <a:chOff x="277" y="1113"/>
            <a:chExt cx="3546" cy="2752"/>
          </a:xfrm>
          <a:solidFill>
            <a:srgbClr val="002060"/>
          </a:solidFill>
        </p:grpSpPr>
        <p:sp>
          <p:nvSpPr>
            <p:cNvPr id="31786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31787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89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91" name="Oval 17"/>
            <p:cNvSpPr>
              <a:spLocks noChangeArrowheads="1"/>
            </p:cNvSpPr>
            <p:nvPr/>
          </p:nvSpPr>
          <p:spPr bwMode="gray">
            <a:xfrm>
              <a:off x="277" y="1113"/>
              <a:ext cx="3546" cy="27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 smtClean="0">
                  <a:solidFill>
                    <a:schemeClr val="bg1"/>
                  </a:solidFill>
                </a:rPr>
                <a:t>2011</a:t>
              </a:r>
              <a:endParaRPr lang="ru-RU" alt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56" name="Group 18"/>
          <p:cNvGrpSpPr>
            <a:grpSpLocks/>
          </p:cNvGrpSpPr>
          <p:nvPr/>
        </p:nvGrpSpPr>
        <p:grpSpPr bwMode="auto">
          <a:xfrm>
            <a:off x="1187624" y="2849562"/>
            <a:ext cx="1584176" cy="651445"/>
            <a:chOff x="1823" y="1680"/>
            <a:chExt cx="1870" cy="1615"/>
          </a:xfrm>
          <a:solidFill>
            <a:srgbClr val="002060"/>
          </a:solidFill>
        </p:grpSpPr>
        <p:sp>
          <p:nvSpPr>
            <p:cNvPr id="31780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31781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05" name="Oval 2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83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07" name="Oval 2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85" name="Oval 24"/>
            <p:cNvSpPr>
              <a:spLocks noChangeArrowheads="1"/>
            </p:cNvSpPr>
            <p:nvPr/>
          </p:nvSpPr>
          <p:spPr bwMode="gray">
            <a:xfrm>
              <a:off x="1823" y="1684"/>
              <a:ext cx="1870" cy="16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 smtClean="0">
                  <a:solidFill>
                    <a:schemeClr val="bg1"/>
                  </a:solidFill>
                </a:rPr>
                <a:t>2012</a:t>
              </a:r>
              <a:endParaRPr lang="ru-RU" alt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1187624" y="3644900"/>
            <a:ext cx="1584175" cy="720204"/>
            <a:chOff x="1823" y="1680"/>
            <a:chExt cx="1870" cy="1615"/>
          </a:xfrm>
          <a:solidFill>
            <a:srgbClr val="002060"/>
          </a:solidFill>
        </p:grpSpPr>
        <p:sp>
          <p:nvSpPr>
            <p:cNvPr id="3177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3177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12" name="Oval 28"/>
            <p:cNvSpPr>
              <a:spLocks noChangeArrowheads="1"/>
            </p:cNvSpPr>
            <p:nvPr/>
          </p:nvSpPr>
          <p:spPr bwMode="gray">
            <a:xfrm>
              <a:off x="2256" y="1855"/>
              <a:ext cx="1259" cy="126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7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14" name="Oval 30"/>
            <p:cNvSpPr>
              <a:spLocks noChangeArrowheads="1"/>
            </p:cNvSpPr>
            <p:nvPr/>
          </p:nvSpPr>
          <p:spPr bwMode="gray">
            <a:xfrm>
              <a:off x="2334" y="1936"/>
              <a:ext cx="1096" cy="110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79" name="Oval 31"/>
            <p:cNvSpPr>
              <a:spLocks noChangeArrowheads="1"/>
            </p:cNvSpPr>
            <p:nvPr/>
          </p:nvSpPr>
          <p:spPr bwMode="gray">
            <a:xfrm>
              <a:off x="1823" y="1761"/>
              <a:ext cx="1777" cy="14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 smtClean="0">
                  <a:solidFill>
                    <a:schemeClr val="bg1"/>
                  </a:solidFill>
                </a:rPr>
                <a:t>2013</a:t>
              </a:r>
              <a:endParaRPr lang="ru-RU" alt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58" name="Group 32"/>
          <p:cNvGrpSpPr>
            <a:grpSpLocks/>
          </p:cNvGrpSpPr>
          <p:nvPr/>
        </p:nvGrpSpPr>
        <p:grpSpPr bwMode="auto">
          <a:xfrm>
            <a:off x="1187291" y="4517754"/>
            <a:ext cx="1584763" cy="649208"/>
            <a:chOff x="1807" y="1659"/>
            <a:chExt cx="1985" cy="1661"/>
          </a:xfrm>
          <a:solidFill>
            <a:srgbClr val="002060"/>
          </a:solidFill>
        </p:grpSpPr>
        <p:sp>
          <p:nvSpPr>
            <p:cNvPr id="31768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31769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19" name="Oval 3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71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21" name="Oval 3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73" name="Oval 38"/>
            <p:cNvSpPr>
              <a:spLocks noChangeArrowheads="1"/>
            </p:cNvSpPr>
            <p:nvPr/>
          </p:nvSpPr>
          <p:spPr bwMode="gray">
            <a:xfrm>
              <a:off x="1807" y="1659"/>
              <a:ext cx="1985" cy="1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 smtClean="0">
                  <a:solidFill>
                    <a:schemeClr val="bg1"/>
                  </a:solidFill>
                </a:rPr>
                <a:t>2014</a:t>
              </a:r>
              <a:endParaRPr lang="ru-RU" alt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759" name="Group 39"/>
          <p:cNvGrpSpPr>
            <a:grpSpLocks/>
          </p:cNvGrpSpPr>
          <p:nvPr/>
        </p:nvGrpSpPr>
        <p:grpSpPr bwMode="auto">
          <a:xfrm>
            <a:off x="1188044" y="5300663"/>
            <a:ext cx="1584009" cy="742950"/>
            <a:chOff x="1917" y="1680"/>
            <a:chExt cx="1776" cy="1615"/>
          </a:xfrm>
          <a:solidFill>
            <a:srgbClr val="002060"/>
          </a:solidFill>
        </p:grpSpPr>
        <p:sp>
          <p:nvSpPr>
            <p:cNvPr id="31762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31763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26" name="Oval 42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65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19426B"/>
                </a:solidFill>
              </a:endParaRPr>
            </a:p>
          </p:txBody>
        </p:sp>
        <p:sp>
          <p:nvSpPr>
            <p:cNvPr id="67628" name="Oval 44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19426B"/>
                </a:solidFill>
              </a:endParaRPr>
            </a:p>
          </p:txBody>
        </p:sp>
        <p:sp>
          <p:nvSpPr>
            <p:cNvPr id="31767" name="Oval 45"/>
            <p:cNvSpPr>
              <a:spLocks noChangeArrowheads="1"/>
            </p:cNvSpPr>
            <p:nvPr/>
          </p:nvSpPr>
          <p:spPr bwMode="gray">
            <a:xfrm>
              <a:off x="1917" y="1782"/>
              <a:ext cx="1776" cy="14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 smtClean="0">
                  <a:solidFill>
                    <a:schemeClr val="bg1"/>
                  </a:solidFill>
                </a:rPr>
                <a:t>2015</a:t>
              </a:r>
              <a:endParaRPr lang="ru-RU" alt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760" name="WordArt 47"/>
          <p:cNvSpPr>
            <a:spLocks noChangeArrowheads="1" noChangeShapeType="1" noTextEdit="1"/>
          </p:cNvSpPr>
          <p:nvPr/>
        </p:nvSpPr>
        <p:spPr bwMode="auto">
          <a:xfrm rot="5400000">
            <a:off x="-650081" y="3721894"/>
            <a:ext cx="2657475" cy="6429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ФГОС</a:t>
            </a:r>
          </a:p>
        </p:txBody>
      </p:sp>
      <p:pic>
        <p:nvPicPr>
          <p:cNvPr id="4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313"/>
            <a:ext cx="1940319" cy="52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на ФГОС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920880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581128"/>
            <a:ext cx="903649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Нормативно- правовое обеспечение.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Финансово- экономическое сопровождение.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Кадровая политика.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 техническое сопровождение.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1907704" cy="52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11521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правовое обеспечение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712968" cy="46085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Министерства образования и науки Российской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Федерации: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октября 2009 г. № 373 «Об утверждении федерального государственного образовательного стандарта начального общего образования»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26 ноября 2010 г. № 1241 «О внесении изменений в федеральный государственный образовательный стандарт начального общего образования»;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5760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правовое обеспечение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49685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Приказы  Государственного управления образования Псковской области: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27.02.2010 № 199  «О подготовке к введению Федерального государственного стандарта начального общего образования в  общеобразовательных учреждениях, расположенных на территории Псковской области»;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 06.06.2011 №612 «О реализации федерального базисного учебного плана в 2011-2012 учебном году», которым  утвержден региональный компонент федерального базисного учебного плана в связи с переходом на ФГОС;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инструктивно-методическое письмо от 09.06.2011 №ОБ-13-1248 «Рекомендации по  формированию в 2011-2012 учебном году учебных планов образовательных учреждений Псковской области, реализующих программы общего образования»;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5760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правовое обеспечение</a:t>
            </a:r>
            <a:endParaRPr lang="ru-RU" sz="3200" dirty="0"/>
          </a:p>
        </p:txBody>
      </p:sp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640960" cy="532859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приказы  Управления образования Администрации города Пскова: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№394 от 10 июня 2010г. «О создании Координационного Совета при Управлении образовании Администрации города Пскова по введению федерального государственного стандарта начального общего образования»;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№393 от 10 июня 2010 года «О решении Экспертного Совета Управления образования по утверждению экспериментальных площадок по апробации ФГОС»;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№105 от 11 марта 2011 года «Об утверждении примерного положения об организации внеурочной деятельности учащихся начальных классов общеобразовательных учреждений города Пскова»;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№171 от 15 апреля 2011 года «О проведении экспертизы готовности муниципальных общеобразовательных учреждений  к введению Федерального государственного образовательного стандарта начального общего образования с 1 сентября 2011 года»;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№258 от 15.06.2011 года «Об итогах экспертизы учебных планов общеобразовательных учреждений города Пскова на 2011/2012 учебный год»;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№310 от 7 сентября 2011 года «О городском конкурсе методических площадок «Современный учитель - современному ученику»;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инструктивно-методическое письмо Управления образования Администрации города Пскова от 15.05.2011 года №248 «Рекомендации по  формированию в 2011-2012 учебном году учебных планов образовательных учреждений города Пскова, реализующих программы общего образования».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введения ФГОС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86" y="1600200"/>
            <a:ext cx="60406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61206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5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7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образовательного учреждения:</a:t>
            </a:r>
          </a:p>
          <a:p>
            <a:pPr marL="0" indent="0">
              <a:buNone/>
            </a:pPr>
            <a:endParaRPr lang="ru-RU" sz="5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соответствие с требованиями ФГОС приведена нормативная база образовательных учреждений (цели образовательного процесса, режим занятий, финансирование, материально-техническое обеспечение и т.п.); </a:t>
            </a:r>
            <a:endParaRPr lang="ru-RU" sz="6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и утверждена основная образовательная программа начального общего образования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приведены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соответствие с требованиями ФГОС 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должностные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инструкции работников образовательного учреждения; </a:t>
            </a:r>
            <a:endParaRPr lang="ru-RU" sz="6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список учебников и учебных пособий, используемых в образовательном процессе в соответствии с ФГОС начального общего образования; </a:t>
            </a:r>
            <a:endParaRPr lang="ru-RU" sz="6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6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определена модель организации </a:t>
            </a:r>
            <a:r>
              <a:rPr lang="ru-RU" sz="6200" b="1" dirty="0">
                <a:latin typeface="Arial" panose="020B0604020202020204" pitchFamily="34" charset="0"/>
                <a:cs typeface="Arial" panose="020B0604020202020204" pitchFamily="34" charset="0"/>
              </a:rPr>
              <a:t>внеурочной деятельности </a:t>
            </a:r>
            <a:r>
              <a:rPr lang="ru-RU" sz="6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</a:p>
          <a:p>
            <a:pPr marL="0" indent="0">
              <a:buNone/>
            </a:pPr>
            <a:r>
              <a:rPr lang="ru-RU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7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Коробка</Template>
  <TotalTime>590</TotalTime>
  <Words>1137</Words>
  <Application>Microsoft Office PowerPoint</Application>
  <PresentationFormat>Экран (4:3)</PresentationFormat>
  <Paragraphs>199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Тема Office</vt:lpstr>
      <vt:lpstr>cdb2004123l</vt:lpstr>
      <vt:lpstr>shablon10</vt:lpstr>
      <vt:lpstr>Презентация PowerPoint</vt:lpstr>
      <vt:lpstr>Федеральный государственный  образовательный стандарт -</vt:lpstr>
      <vt:lpstr>Презентация PowerPoint</vt:lpstr>
      <vt:lpstr>ФГОС в цифрах и фактах</vt:lpstr>
      <vt:lpstr>Переход на ФГОС</vt:lpstr>
      <vt:lpstr>Нормативно – правовое обеспечение</vt:lpstr>
      <vt:lpstr>Нормативно – правовое обеспечение</vt:lpstr>
      <vt:lpstr>Нормативно – правовое обеспечение</vt:lpstr>
      <vt:lpstr>Обеспечение введения ФГОС </vt:lpstr>
      <vt:lpstr>Обеспечение введения ФГОС </vt:lpstr>
      <vt:lpstr>Презентация PowerPoint</vt:lpstr>
      <vt:lpstr>Материально – техническое обеспечение реализации ФГОС </vt:lpstr>
      <vt:lpstr>Информационное обеспечение реализации ФГОС</vt:lpstr>
      <vt:lpstr>Кадровая политика реализации ФГОС</vt:lpstr>
      <vt:lpstr>Разработаны документы:</vt:lpstr>
      <vt:lpstr>Презентация PowerPoint</vt:lpstr>
      <vt:lpstr>Преемственность образования</vt:lpstr>
      <vt:lpstr>Методические площадки по подготовке к введению ФГОС </vt:lpstr>
      <vt:lpstr>Презентация PowerPoint</vt:lpstr>
      <vt:lpstr>Августовские  педагогические  совещания</vt:lpstr>
      <vt:lpstr>Выявленные проблемы:</vt:lpstr>
      <vt:lpstr>Готовность ОУ к реализации  ФГОС ООО! </vt:lpstr>
      <vt:lpstr>Задачи:</vt:lpstr>
      <vt:lpstr> «Мы живём в изменяющемся мире, и если превратить стандарт в якорь, который в своё время упал с корабля в одной точке, то он превратится в тормоз». Александр Асмолов    Директор Федерального института развития образования Российской академии образования, д.п.н., академик РАО </vt:lpstr>
      <vt:lpstr>Желаю всем успехов!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LIL-SERG</dc:creator>
  <cp:lastModifiedBy>LIL-SERG</cp:lastModifiedBy>
  <cp:revision>53</cp:revision>
  <cp:lastPrinted>2015-04-28T07:03:01Z</cp:lastPrinted>
  <dcterms:created xsi:type="dcterms:W3CDTF">2015-04-21T07:15:25Z</dcterms:created>
  <dcterms:modified xsi:type="dcterms:W3CDTF">2015-04-28T07:10:17Z</dcterms:modified>
</cp:coreProperties>
</file>