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10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20" r:id="rId11"/>
    <p:sldId id="322" r:id="rId12"/>
    <p:sldId id="321" r:id="rId13"/>
    <p:sldId id="30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FE58-04EE-4E60-BEE0-D6EA2D966CC4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73A9-D2EF-4FA0-B4E6-B279C829B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4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73A9-D2EF-4FA0-B4E6-B279C829BD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2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69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0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0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6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4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3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9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3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4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06EA-C3B3-40A9-9868-5E97236DD6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4EFC3D-A5A4-4B8E-BF55-875C3D27D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rg20.pskovedu.ru/" TargetMode="External"/><Relationship Id="rId2" Type="http://schemas.openxmlformats.org/officeDocument/2006/relationships/hyperlink" Target="http://www.school24psk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pskovschool24/" TargetMode="External"/><Relationship Id="rId4" Type="http://schemas.openxmlformats.org/officeDocument/2006/relationships/hyperlink" Target="https://vk.com/school_24psko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101" y="475989"/>
            <a:ext cx="9058026" cy="4459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№24 имени Л.И.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Малякова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Проектирование </a:t>
            </a:r>
            <a:b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развития школы </a:t>
            </a:r>
            <a:b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реализации Национального проект «Образование»</a:t>
            </a:r>
            <a:br>
              <a:rPr lang="ru-RU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6713" y="5160723"/>
            <a:ext cx="6259196" cy="12662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Котова Светлана Анатольевна, директор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конференция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«Профессиональное развитие педагога в открытой образовательной среде»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4 декабря 2020 года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51" y="156796"/>
            <a:ext cx="1420464" cy="17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t="20665" r="23273" b="7531"/>
          <a:stretch/>
        </p:blipFill>
        <p:spPr bwMode="auto">
          <a:xfrm>
            <a:off x="1628385" y="338203"/>
            <a:ext cx="6876790" cy="5135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20992" r="12646" b="31364"/>
          <a:stretch/>
        </p:blipFill>
        <p:spPr bwMode="auto">
          <a:xfrm>
            <a:off x="2171177" y="2906039"/>
            <a:ext cx="9720197" cy="3610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05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№273-ФЗ «Об образовании в Российской Федерации» (ст.28)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2442574"/>
            <a:ext cx="8915400" cy="3468647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 компетенции образовательной организации в установленной сфере деятельности относятся:</a:t>
            </a:r>
          </a:p>
          <a:p>
            <a:pPr algn="ctr"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…7) разработка и утверждение по согласованию с учредителем программы развития образовательной организации, если иное не установлено настоящим Федеральным законом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школьной жизни подробнее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ru-RU" sz="2400" dirty="0">
              <a:solidFill>
                <a:schemeClr val="tx1"/>
              </a:solidFill>
              <a:hlinkClick r:id="rId2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://www.school24pskov.ru/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http://org20.pskovedu.ru/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https://vk.com/school_24pskov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hlinkClick r:id="rId5"/>
              </a:rPr>
              <a:t>https://www.instagram.com/pskovschool24/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0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9634" y="4885150"/>
            <a:ext cx="9444624" cy="964505"/>
          </a:xfrm>
        </p:spPr>
        <p:txBody>
          <a:bodyPr>
            <a:normAutofit/>
          </a:bodyPr>
          <a:lstStyle/>
          <a:p>
            <a:pPr algn="just"/>
            <a:endParaRPr lang="ru-RU" sz="36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Слагаемые успеха будущего первоклассн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36" y="425884"/>
            <a:ext cx="10258816" cy="57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53436" y="425884"/>
            <a:ext cx="10258816" cy="54476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образования -  </a:t>
            </a:r>
          </a:p>
          <a:p>
            <a:pPr algn="ctr"/>
            <a:r>
              <a:rPr lang="ru-RU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снабдить человека </a:t>
            </a:r>
            <a:endParaRPr lang="ru-RU" sz="4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всем </a:t>
            </a:r>
            <a:r>
              <a:rPr lang="ru-RU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необходимым для того, </a:t>
            </a:r>
            <a:endParaRPr lang="ru-RU" sz="4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 </a:t>
            </a:r>
            <a:r>
              <a:rPr lang="ru-RU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быть </a:t>
            </a:r>
            <a:endParaRPr lang="ru-RU" sz="4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счастливым </a:t>
            </a:r>
            <a:r>
              <a:rPr lang="ru-RU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соавтором </a:t>
            </a:r>
            <a:endParaRPr lang="ru-RU" sz="4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коллективного желаемого будущего </a:t>
            </a:r>
            <a:endParaRPr lang="ru-RU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потери своей индивидуальности</a:t>
            </a:r>
          </a:p>
          <a:p>
            <a:pPr algn="ctr"/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430" y="609600"/>
            <a:ext cx="9613182" cy="32859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ключевые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НПО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Первая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– обеспечение глобальной конкурентоспособности российского образования и вхождение РФ в число 10 ведущих стран мира по качеству общего образования 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9530" y="3782860"/>
            <a:ext cx="9325082" cy="212704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</a:rPr>
              <a:t>Вторая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 – воспитание гармонично 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развитой</a:t>
            </a:r>
          </a:p>
          <a:p>
            <a:pPr algn="ctr">
              <a:spcBef>
                <a:spcPts val="0"/>
              </a:spcBef>
            </a:pP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  <a:endParaRPr lang="ru-RU" sz="2500" dirty="0"/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0" y="326590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7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7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90597"/>
            <a:ext cx="8915400" cy="46722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Котова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С.А., директор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Давыдов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Г.А., заместитель директора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Замирская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Анкудинова А.Е.,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Трофимова Т.Н.,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Фомичева О.А.,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Бобырь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Е.В., заместитель директора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Борисова Е.М.,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Воробьева Е.А.,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педагог-библиотекарь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Степанова И.Ю., учитель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Фризина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И.А.,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st2.depositphotos.com/3591429/7158/i/950/depositphotos_71586129-stock-photo-business-concept-of-teamwor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75" y="1637847"/>
            <a:ext cx="3457575" cy="348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5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1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работа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0389"/>
            <a:ext cx="8915400" cy="452083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3720" y="1590804"/>
            <a:ext cx="2517732" cy="15156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Необходимость или обязательность программы развития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2285" y="1590804"/>
            <a:ext cx="2605414" cy="15156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Школа как открытая </a:t>
            </a:r>
            <a:r>
              <a:rPr lang="ru-RU" dirty="0" smtClean="0">
                <a:solidFill>
                  <a:srgbClr val="C00000"/>
                </a:solidFill>
              </a:rPr>
              <a:t>система            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06006" y="1590803"/>
            <a:ext cx="2555310" cy="15156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SWOT - </a:t>
            </a:r>
            <a:r>
              <a:rPr lang="ru-RU" dirty="0" smtClean="0">
                <a:solidFill>
                  <a:srgbClr val="C00000"/>
                </a:solidFill>
              </a:rPr>
              <a:t>анализ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3720" y="3701441"/>
            <a:ext cx="2517732" cy="15219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Проблемно-ориентированный анализ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2285" y="3701441"/>
            <a:ext cx="2605414" cy="15219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Структура программы развития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06006" y="3701441"/>
            <a:ext cx="2555309" cy="15219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Выбор направленности программы развития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354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НПО. Десять проектов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65753"/>
            <a:ext cx="8915400" cy="4697261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Современная школа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Успех каждого ребенка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Цифровая образовательная среда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Учитель будущего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Социальная активность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Поддержка семей, имеющих детей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Молодые профессионалы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Новые возможности для каждого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Экспорт образования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Социальные лифты для каждого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2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399" y="674214"/>
            <a:ext cx="8911687" cy="6535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65753"/>
            <a:ext cx="8915400" cy="469726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Современная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школа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Успех каждого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ребенка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Цифровая образовательная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среда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Учитель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будущего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Социальная активность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Современный родитель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роектирование комфортной и безопасной образовательной среды современной шко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383" y="1277655"/>
            <a:ext cx="2698576" cy="1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полнительное образование – успех каждого ребен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382" y="5021892"/>
            <a:ext cx="2798783" cy="16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овые образовательные технологии: реализуя цели национального развит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309" y="5021892"/>
            <a:ext cx="2192056" cy="165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Воспитание без упрощения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2411" y="5021892"/>
            <a:ext cx="2054268" cy="16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нструменты бережливого управления в детском саду и школе: доска задач, 5S, визуальная навигаци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2383" y="3291343"/>
            <a:ext cx="2798783" cy="148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Взаимодействие с общественно-деловыми педагогическими объединениями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9266" y="5021892"/>
            <a:ext cx="2517731" cy="16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1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6074" r="7407" b="5131"/>
          <a:stretch/>
        </p:blipFill>
        <p:spPr bwMode="auto">
          <a:xfrm>
            <a:off x="1766170" y="471301"/>
            <a:ext cx="9908088" cy="56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22036" r="23284" b="13856"/>
          <a:stretch/>
        </p:blipFill>
        <p:spPr bwMode="auto">
          <a:xfrm>
            <a:off x="2638587" y="534082"/>
            <a:ext cx="8234005" cy="5697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0548" r="23368" b="7192"/>
          <a:stretch/>
        </p:blipFill>
        <p:spPr bwMode="auto">
          <a:xfrm>
            <a:off x="2642992" y="487516"/>
            <a:ext cx="8442542" cy="5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2142</TotalTime>
  <Words>270</Words>
  <Application>Microsoft Office PowerPoint</Application>
  <PresentationFormat>Произвольный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 МБОУ «СОШ №24 имени Л.И. Малякова»   Проектирование  программы развития школы  в условиях реализации Национального проект «Образование» </vt:lpstr>
      <vt:lpstr> Две ключевые задачи НПО  Первая – обеспечение глобальной конкурентоспособности российского образования и вхождение РФ в число 10 ведущих стран мира по качеству общего образования   </vt:lpstr>
      <vt:lpstr>Рабочая группа</vt:lpstr>
      <vt:lpstr>Подготовительная работа</vt:lpstr>
      <vt:lpstr>НПО. Десять проектов </vt:lpstr>
      <vt:lpstr>ПРОГРАММА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29.12.2012 №273-ФЗ «Об образовании в Российской Федерации» (ст.28)</vt:lpstr>
      <vt:lpstr>О школьной жизни подробнее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Prof</cp:lastModifiedBy>
  <cp:revision>173</cp:revision>
  <cp:lastPrinted>2018-04-19T05:49:25Z</cp:lastPrinted>
  <dcterms:created xsi:type="dcterms:W3CDTF">2016-08-25T06:09:05Z</dcterms:created>
  <dcterms:modified xsi:type="dcterms:W3CDTF">2021-03-10T06:11:01Z</dcterms:modified>
</cp:coreProperties>
</file>